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299" r:id="rId3"/>
    <p:sldId id="305" r:id="rId4"/>
    <p:sldId id="308" r:id="rId5"/>
    <p:sldId id="307" r:id="rId6"/>
    <p:sldId id="304" r:id="rId7"/>
    <p:sldId id="289" r:id="rId8"/>
    <p:sldId id="306" r:id="rId9"/>
    <p:sldId id="30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368" autoAdjust="0"/>
  </p:normalViewPr>
  <p:slideViewPr>
    <p:cSldViewPr snapToGrid="0" showGuides="1">
      <p:cViewPr varScale="1">
        <p:scale>
          <a:sx n="99" d="100"/>
          <a:sy n="99" d="100"/>
        </p:scale>
        <p:origin x="72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68607427022825"/>
          <c:y val="0.24304107575468872"/>
          <c:w val="0.85383493919521347"/>
          <c:h val="0.56271250321934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7-4DAC-A9F1-B2C70E1AA2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7-4DAC-A9F1-B2C70E1AA2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7-4DAC-A9F1-B2C70E1AA20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7-4DAC-A9F1-B2C70E1AA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909680"/>
        <c:axId val="2117910096"/>
      </c:barChart>
      <c:catAx>
        <c:axId val="2117909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7910096"/>
        <c:crosses val="autoZero"/>
        <c:auto val="1"/>
        <c:lblAlgn val="ctr"/>
        <c:lblOffset val="100"/>
        <c:noMultiLvlLbl val="0"/>
      </c:catAx>
      <c:valAx>
        <c:axId val="211791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90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8-4508-B0FC-A7A12BB540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D-4875-9C97-972353B1C6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8D-4875-9C97-972353B1C6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8D-4875-9C97-972353B1C67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8-4508-B0FC-A7A12BB54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60E98-21BB-419F-9C4C-40329DB13845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62C17E5F-2761-4AEB-B79D-8B73402D58B7}">
      <dgm:prSet phldrT="[Text]" phldr="1"/>
      <dgm:spPr/>
      <dgm:t>
        <a:bodyPr/>
        <a:lstStyle/>
        <a:p>
          <a:endParaRPr lang="en-US"/>
        </a:p>
      </dgm:t>
    </dgm:pt>
    <dgm:pt modelId="{1308E28F-2102-474D-B5B4-3AAA87882D45}" type="parTrans" cxnId="{3389E7EE-7FD6-4A35-8A66-7F33BC0C43F8}">
      <dgm:prSet/>
      <dgm:spPr/>
      <dgm:t>
        <a:bodyPr/>
        <a:lstStyle/>
        <a:p>
          <a:endParaRPr lang="en-US"/>
        </a:p>
      </dgm:t>
    </dgm:pt>
    <dgm:pt modelId="{6B54ADF3-DDD0-4D32-BE56-37A71A777686}" type="sibTrans" cxnId="{3389E7EE-7FD6-4A35-8A66-7F33BC0C43F8}">
      <dgm:prSet/>
      <dgm:spPr/>
      <dgm:t>
        <a:bodyPr/>
        <a:lstStyle/>
        <a:p>
          <a:endParaRPr lang="en-US"/>
        </a:p>
      </dgm:t>
    </dgm:pt>
    <dgm:pt modelId="{E150F8C1-8E34-4491-908C-B2D8F5EDF9F3}">
      <dgm:prSet phldrT="[Text]" phldr="1"/>
      <dgm:spPr/>
      <dgm:t>
        <a:bodyPr/>
        <a:lstStyle/>
        <a:p>
          <a:endParaRPr lang="en-US"/>
        </a:p>
      </dgm:t>
    </dgm:pt>
    <dgm:pt modelId="{8A1D1E7D-988C-41E2-B3CA-C1F123CE0F5F}" type="parTrans" cxnId="{4E846EC0-DBED-4ABC-98C1-381481088991}">
      <dgm:prSet/>
      <dgm:spPr/>
      <dgm:t>
        <a:bodyPr/>
        <a:lstStyle/>
        <a:p>
          <a:endParaRPr lang="en-US"/>
        </a:p>
      </dgm:t>
    </dgm:pt>
    <dgm:pt modelId="{8E15FD5E-42D7-4C21-AFEA-5A9C42DB608E}" type="sibTrans" cxnId="{4E846EC0-DBED-4ABC-98C1-381481088991}">
      <dgm:prSet/>
      <dgm:spPr/>
      <dgm:t>
        <a:bodyPr/>
        <a:lstStyle/>
        <a:p>
          <a:endParaRPr lang="en-US"/>
        </a:p>
      </dgm:t>
    </dgm:pt>
    <dgm:pt modelId="{C4024EF9-9F56-443E-91FA-D55B71F209AE}">
      <dgm:prSet phldrT="[Text]" phldr="1"/>
      <dgm:spPr/>
      <dgm:t>
        <a:bodyPr/>
        <a:lstStyle/>
        <a:p>
          <a:endParaRPr lang="en-US"/>
        </a:p>
      </dgm:t>
    </dgm:pt>
    <dgm:pt modelId="{EEC4A9F1-5C4D-463F-A3EA-088890482EEF}" type="parTrans" cxnId="{5DD6EBAD-72B5-44E8-855C-1968A6D3720F}">
      <dgm:prSet/>
      <dgm:spPr/>
      <dgm:t>
        <a:bodyPr/>
        <a:lstStyle/>
        <a:p>
          <a:endParaRPr lang="en-US"/>
        </a:p>
      </dgm:t>
    </dgm:pt>
    <dgm:pt modelId="{40B964D1-79D0-42AF-A6D2-08685FFF1492}" type="sibTrans" cxnId="{5DD6EBAD-72B5-44E8-855C-1968A6D3720F}">
      <dgm:prSet/>
      <dgm:spPr/>
      <dgm:t>
        <a:bodyPr/>
        <a:lstStyle/>
        <a:p>
          <a:endParaRPr lang="en-US"/>
        </a:p>
      </dgm:t>
    </dgm:pt>
    <dgm:pt modelId="{A1433CD5-499D-457E-A57D-6FB9DE57A6EF}">
      <dgm:prSet phldrT="[Text]" phldr="1"/>
      <dgm:spPr/>
      <dgm:t>
        <a:bodyPr/>
        <a:lstStyle/>
        <a:p>
          <a:endParaRPr lang="en-US"/>
        </a:p>
      </dgm:t>
    </dgm:pt>
    <dgm:pt modelId="{AEDECAFE-E77F-4EAB-A200-33E85D7D2908}" type="parTrans" cxnId="{C5F30C98-1D92-40AC-B094-AA72BBE6FFDD}">
      <dgm:prSet/>
      <dgm:spPr/>
      <dgm:t>
        <a:bodyPr/>
        <a:lstStyle/>
        <a:p>
          <a:endParaRPr lang="en-US"/>
        </a:p>
      </dgm:t>
    </dgm:pt>
    <dgm:pt modelId="{D42F01EE-9F04-4FB5-BB58-4673D9FBEF6D}" type="sibTrans" cxnId="{C5F30C98-1D92-40AC-B094-AA72BBE6FFDD}">
      <dgm:prSet/>
      <dgm:spPr/>
      <dgm:t>
        <a:bodyPr/>
        <a:lstStyle/>
        <a:p>
          <a:endParaRPr lang="en-US"/>
        </a:p>
      </dgm:t>
    </dgm:pt>
    <dgm:pt modelId="{862B7497-689C-4A77-A769-1F286817A79E}">
      <dgm:prSet phldrT="[Text]" phldr="1"/>
      <dgm:spPr/>
      <dgm:t>
        <a:bodyPr/>
        <a:lstStyle/>
        <a:p>
          <a:endParaRPr lang="en-US"/>
        </a:p>
      </dgm:t>
    </dgm:pt>
    <dgm:pt modelId="{37C01037-7702-4B7B-895F-65E44566649B}" type="parTrans" cxnId="{41B1976C-5B29-4F93-969E-F99ED12D0B56}">
      <dgm:prSet/>
      <dgm:spPr/>
      <dgm:t>
        <a:bodyPr/>
        <a:lstStyle/>
        <a:p>
          <a:endParaRPr lang="en-US"/>
        </a:p>
      </dgm:t>
    </dgm:pt>
    <dgm:pt modelId="{F95F378F-956F-4ED3-9110-5051068F20E1}" type="sibTrans" cxnId="{41B1976C-5B29-4F93-969E-F99ED12D0B56}">
      <dgm:prSet/>
      <dgm:spPr/>
      <dgm:t>
        <a:bodyPr/>
        <a:lstStyle/>
        <a:p>
          <a:endParaRPr lang="en-US"/>
        </a:p>
      </dgm:t>
    </dgm:pt>
    <dgm:pt modelId="{F28B03D3-C188-4C01-A850-D097C4FDBD7C}" type="pres">
      <dgm:prSet presAssocID="{4EF60E98-21BB-419F-9C4C-40329DB13845}" presName="cycle" presStyleCnt="0">
        <dgm:presLayoutVars>
          <dgm:dir/>
          <dgm:resizeHandles val="exact"/>
        </dgm:presLayoutVars>
      </dgm:prSet>
      <dgm:spPr/>
    </dgm:pt>
    <dgm:pt modelId="{FE59B21D-F5F0-42A1-B968-3535926B9444}" type="pres">
      <dgm:prSet presAssocID="{62C17E5F-2761-4AEB-B79D-8B73402D58B7}" presName="node" presStyleLbl="node1" presStyleIdx="0" presStyleCnt="5">
        <dgm:presLayoutVars>
          <dgm:bulletEnabled val="1"/>
        </dgm:presLayoutVars>
      </dgm:prSet>
      <dgm:spPr/>
    </dgm:pt>
    <dgm:pt modelId="{A5DE9CE9-2FB9-42CD-A7AA-70F8E6735D8D}" type="pres">
      <dgm:prSet presAssocID="{62C17E5F-2761-4AEB-B79D-8B73402D58B7}" presName="spNode" presStyleCnt="0"/>
      <dgm:spPr/>
    </dgm:pt>
    <dgm:pt modelId="{7EC61C71-A4B4-47A8-8163-32561F03A8DC}" type="pres">
      <dgm:prSet presAssocID="{6B54ADF3-DDD0-4D32-BE56-37A71A777686}" presName="sibTrans" presStyleLbl="sibTrans1D1" presStyleIdx="0" presStyleCnt="5"/>
      <dgm:spPr/>
    </dgm:pt>
    <dgm:pt modelId="{C7EC0F14-735D-40E5-B7A2-F6CE57EBC315}" type="pres">
      <dgm:prSet presAssocID="{E150F8C1-8E34-4491-908C-B2D8F5EDF9F3}" presName="node" presStyleLbl="node1" presStyleIdx="1" presStyleCnt="5">
        <dgm:presLayoutVars>
          <dgm:bulletEnabled val="1"/>
        </dgm:presLayoutVars>
      </dgm:prSet>
      <dgm:spPr/>
    </dgm:pt>
    <dgm:pt modelId="{556883A8-FA58-4853-B420-F2A30BE11191}" type="pres">
      <dgm:prSet presAssocID="{E150F8C1-8E34-4491-908C-B2D8F5EDF9F3}" presName="spNode" presStyleCnt="0"/>
      <dgm:spPr/>
    </dgm:pt>
    <dgm:pt modelId="{6DC27C58-9EA1-4B16-A297-13D61D44871E}" type="pres">
      <dgm:prSet presAssocID="{8E15FD5E-42D7-4C21-AFEA-5A9C42DB608E}" presName="sibTrans" presStyleLbl="sibTrans1D1" presStyleIdx="1" presStyleCnt="5"/>
      <dgm:spPr/>
    </dgm:pt>
    <dgm:pt modelId="{7F9FCD73-344A-4FAF-A210-3B30D6B229A2}" type="pres">
      <dgm:prSet presAssocID="{C4024EF9-9F56-443E-91FA-D55B71F209AE}" presName="node" presStyleLbl="node1" presStyleIdx="2" presStyleCnt="5">
        <dgm:presLayoutVars>
          <dgm:bulletEnabled val="1"/>
        </dgm:presLayoutVars>
      </dgm:prSet>
      <dgm:spPr/>
    </dgm:pt>
    <dgm:pt modelId="{5F1A6B57-B402-4B67-9BBD-F647CD0A476B}" type="pres">
      <dgm:prSet presAssocID="{C4024EF9-9F56-443E-91FA-D55B71F209AE}" presName="spNode" presStyleCnt="0"/>
      <dgm:spPr/>
    </dgm:pt>
    <dgm:pt modelId="{D95E9971-4A72-4120-B990-7F8AA67AD327}" type="pres">
      <dgm:prSet presAssocID="{40B964D1-79D0-42AF-A6D2-08685FFF1492}" presName="sibTrans" presStyleLbl="sibTrans1D1" presStyleIdx="2" presStyleCnt="5"/>
      <dgm:spPr/>
    </dgm:pt>
    <dgm:pt modelId="{07E0B940-A3BE-40F3-B1E2-52471DF6BFAE}" type="pres">
      <dgm:prSet presAssocID="{A1433CD5-499D-457E-A57D-6FB9DE57A6EF}" presName="node" presStyleLbl="node1" presStyleIdx="3" presStyleCnt="5">
        <dgm:presLayoutVars>
          <dgm:bulletEnabled val="1"/>
        </dgm:presLayoutVars>
      </dgm:prSet>
      <dgm:spPr/>
    </dgm:pt>
    <dgm:pt modelId="{C4485B5E-F04A-42D8-9C52-2858AA3EDDEB}" type="pres">
      <dgm:prSet presAssocID="{A1433CD5-499D-457E-A57D-6FB9DE57A6EF}" presName="spNode" presStyleCnt="0"/>
      <dgm:spPr/>
    </dgm:pt>
    <dgm:pt modelId="{7F56ACAA-43CA-4BD1-9C76-7EBE10F7912B}" type="pres">
      <dgm:prSet presAssocID="{D42F01EE-9F04-4FB5-BB58-4673D9FBEF6D}" presName="sibTrans" presStyleLbl="sibTrans1D1" presStyleIdx="3" presStyleCnt="5"/>
      <dgm:spPr/>
    </dgm:pt>
    <dgm:pt modelId="{C5121BD0-1D19-4938-A960-2F7AF5B07AF4}" type="pres">
      <dgm:prSet presAssocID="{862B7497-689C-4A77-A769-1F286817A79E}" presName="node" presStyleLbl="node1" presStyleIdx="4" presStyleCnt="5">
        <dgm:presLayoutVars>
          <dgm:bulletEnabled val="1"/>
        </dgm:presLayoutVars>
      </dgm:prSet>
      <dgm:spPr/>
    </dgm:pt>
    <dgm:pt modelId="{DDC87995-7C7F-4FCA-8740-6547DC83C25B}" type="pres">
      <dgm:prSet presAssocID="{862B7497-689C-4A77-A769-1F286817A79E}" presName="spNode" presStyleCnt="0"/>
      <dgm:spPr/>
    </dgm:pt>
    <dgm:pt modelId="{88213107-D605-420F-9580-454B224FAC53}" type="pres">
      <dgm:prSet presAssocID="{F95F378F-956F-4ED3-9110-5051068F20E1}" presName="sibTrans" presStyleLbl="sibTrans1D1" presStyleIdx="4" presStyleCnt="5"/>
      <dgm:spPr/>
    </dgm:pt>
  </dgm:ptLst>
  <dgm:cxnLst>
    <dgm:cxn modelId="{A069E20C-7005-43EB-892B-4C6A452293AD}" type="presOf" srcId="{6B54ADF3-DDD0-4D32-BE56-37A71A777686}" destId="{7EC61C71-A4B4-47A8-8163-32561F03A8DC}" srcOrd="0" destOrd="0" presId="urn:microsoft.com/office/officeart/2005/8/layout/cycle5"/>
    <dgm:cxn modelId="{75841915-620C-471E-B15F-A0FB8BF4A823}" type="presOf" srcId="{F95F378F-956F-4ED3-9110-5051068F20E1}" destId="{88213107-D605-420F-9580-454B224FAC53}" srcOrd="0" destOrd="0" presId="urn:microsoft.com/office/officeart/2005/8/layout/cycle5"/>
    <dgm:cxn modelId="{2863ED2E-814F-4A5D-9149-63067766E7EF}" type="presOf" srcId="{C4024EF9-9F56-443E-91FA-D55B71F209AE}" destId="{7F9FCD73-344A-4FAF-A210-3B30D6B229A2}" srcOrd="0" destOrd="0" presId="urn:microsoft.com/office/officeart/2005/8/layout/cycle5"/>
    <dgm:cxn modelId="{C392C361-90A1-4396-9624-8A7EB9B488E8}" type="presOf" srcId="{E150F8C1-8E34-4491-908C-B2D8F5EDF9F3}" destId="{C7EC0F14-735D-40E5-B7A2-F6CE57EBC315}" srcOrd="0" destOrd="0" presId="urn:microsoft.com/office/officeart/2005/8/layout/cycle5"/>
    <dgm:cxn modelId="{41B1976C-5B29-4F93-969E-F99ED12D0B56}" srcId="{4EF60E98-21BB-419F-9C4C-40329DB13845}" destId="{862B7497-689C-4A77-A769-1F286817A79E}" srcOrd="4" destOrd="0" parTransId="{37C01037-7702-4B7B-895F-65E44566649B}" sibTransId="{F95F378F-956F-4ED3-9110-5051068F20E1}"/>
    <dgm:cxn modelId="{A189C284-9266-41D5-B256-CC84F4FF810C}" type="presOf" srcId="{8E15FD5E-42D7-4C21-AFEA-5A9C42DB608E}" destId="{6DC27C58-9EA1-4B16-A297-13D61D44871E}" srcOrd="0" destOrd="0" presId="urn:microsoft.com/office/officeart/2005/8/layout/cycle5"/>
    <dgm:cxn modelId="{C5F30C98-1D92-40AC-B094-AA72BBE6FFDD}" srcId="{4EF60E98-21BB-419F-9C4C-40329DB13845}" destId="{A1433CD5-499D-457E-A57D-6FB9DE57A6EF}" srcOrd="3" destOrd="0" parTransId="{AEDECAFE-E77F-4EAB-A200-33E85D7D2908}" sibTransId="{D42F01EE-9F04-4FB5-BB58-4673D9FBEF6D}"/>
    <dgm:cxn modelId="{C05A2F99-3467-4DC8-97F1-B726FA7A8B9E}" type="presOf" srcId="{40B964D1-79D0-42AF-A6D2-08685FFF1492}" destId="{D95E9971-4A72-4120-B990-7F8AA67AD327}" srcOrd="0" destOrd="0" presId="urn:microsoft.com/office/officeart/2005/8/layout/cycle5"/>
    <dgm:cxn modelId="{5EE9BF9C-2277-46D9-B9B6-3D64A8770F91}" type="presOf" srcId="{862B7497-689C-4A77-A769-1F286817A79E}" destId="{C5121BD0-1D19-4938-A960-2F7AF5B07AF4}" srcOrd="0" destOrd="0" presId="urn:microsoft.com/office/officeart/2005/8/layout/cycle5"/>
    <dgm:cxn modelId="{5DD6EBAD-72B5-44E8-855C-1968A6D3720F}" srcId="{4EF60E98-21BB-419F-9C4C-40329DB13845}" destId="{C4024EF9-9F56-443E-91FA-D55B71F209AE}" srcOrd="2" destOrd="0" parTransId="{EEC4A9F1-5C4D-463F-A3EA-088890482EEF}" sibTransId="{40B964D1-79D0-42AF-A6D2-08685FFF1492}"/>
    <dgm:cxn modelId="{160A62B3-75C3-4FC4-A332-C735B27D73A7}" type="presOf" srcId="{4EF60E98-21BB-419F-9C4C-40329DB13845}" destId="{F28B03D3-C188-4C01-A850-D097C4FDBD7C}" srcOrd="0" destOrd="0" presId="urn:microsoft.com/office/officeart/2005/8/layout/cycle5"/>
    <dgm:cxn modelId="{4E846EC0-DBED-4ABC-98C1-381481088991}" srcId="{4EF60E98-21BB-419F-9C4C-40329DB13845}" destId="{E150F8C1-8E34-4491-908C-B2D8F5EDF9F3}" srcOrd="1" destOrd="0" parTransId="{8A1D1E7D-988C-41E2-B3CA-C1F123CE0F5F}" sibTransId="{8E15FD5E-42D7-4C21-AFEA-5A9C42DB608E}"/>
    <dgm:cxn modelId="{246202CD-99C6-450D-A4DA-42759D83A1C2}" type="presOf" srcId="{62C17E5F-2761-4AEB-B79D-8B73402D58B7}" destId="{FE59B21D-F5F0-42A1-B968-3535926B9444}" srcOrd="0" destOrd="0" presId="urn:microsoft.com/office/officeart/2005/8/layout/cycle5"/>
    <dgm:cxn modelId="{E026F0D8-7CD1-439C-91FF-1355D5EC2CC7}" type="presOf" srcId="{D42F01EE-9F04-4FB5-BB58-4673D9FBEF6D}" destId="{7F56ACAA-43CA-4BD1-9C76-7EBE10F7912B}" srcOrd="0" destOrd="0" presId="urn:microsoft.com/office/officeart/2005/8/layout/cycle5"/>
    <dgm:cxn modelId="{3389E7EE-7FD6-4A35-8A66-7F33BC0C43F8}" srcId="{4EF60E98-21BB-419F-9C4C-40329DB13845}" destId="{62C17E5F-2761-4AEB-B79D-8B73402D58B7}" srcOrd="0" destOrd="0" parTransId="{1308E28F-2102-474D-B5B4-3AAA87882D45}" sibTransId="{6B54ADF3-DDD0-4D32-BE56-37A71A777686}"/>
    <dgm:cxn modelId="{94F036FD-776F-4912-BF37-47BFF6DA4E1C}" type="presOf" srcId="{A1433CD5-499D-457E-A57D-6FB9DE57A6EF}" destId="{07E0B940-A3BE-40F3-B1E2-52471DF6BFAE}" srcOrd="0" destOrd="0" presId="urn:microsoft.com/office/officeart/2005/8/layout/cycle5"/>
    <dgm:cxn modelId="{28635204-A955-4490-A106-F95DD932C18F}" type="presParOf" srcId="{F28B03D3-C188-4C01-A850-D097C4FDBD7C}" destId="{FE59B21D-F5F0-42A1-B968-3535926B9444}" srcOrd="0" destOrd="0" presId="urn:microsoft.com/office/officeart/2005/8/layout/cycle5"/>
    <dgm:cxn modelId="{4E24A0B7-8FE6-4419-914D-80F77C3453FB}" type="presParOf" srcId="{F28B03D3-C188-4C01-A850-D097C4FDBD7C}" destId="{A5DE9CE9-2FB9-42CD-A7AA-70F8E6735D8D}" srcOrd="1" destOrd="0" presId="urn:microsoft.com/office/officeart/2005/8/layout/cycle5"/>
    <dgm:cxn modelId="{8A5A983F-C7E0-460F-8BC9-A1CEDE2C6ED2}" type="presParOf" srcId="{F28B03D3-C188-4C01-A850-D097C4FDBD7C}" destId="{7EC61C71-A4B4-47A8-8163-32561F03A8DC}" srcOrd="2" destOrd="0" presId="urn:microsoft.com/office/officeart/2005/8/layout/cycle5"/>
    <dgm:cxn modelId="{BE849D7E-A09B-4D43-B901-33D8FD219281}" type="presParOf" srcId="{F28B03D3-C188-4C01-A850-D097C4FDBD7C}" destId="{C7EC0F14-735D-40E5-B7A2-F6CE57EBC315}" srcOrd="3" destOrd="0" presId="urn:microsoft.com/office/officeart/2005/8/layout/cycle5"/>
    <dgm:cxn modelId="{20E215FC-00E8-4362-8EB7-BDD7A26EA55F}" type="presParOf" srcId="{F28B03D3-C188-4C01-A850-D097C4FDBD7C}" destId="{556883A8-FA58-4853-B420-F2A30BE11191}" srcOrd="4" destOrd="0" presId="urn:microsoft.com/office/officeart/2005/8/layout/cycle5"/>
    <dgm:cxn modelId="{265507AA-B782-431D-878C-F37DA03E5269}" type="presParOf" srcId="{F28B03D3-C188-4C01-A850-D097C4FDBD7C}" destId="{6DC27C58-9EA1-4B16-A297-13D61D44871E}" srcOrd="5" destOrd="0" presId="urn:microsoft.com/office/officeart/2005/8/layout/cycle5"/>
    <dgm:cxn modelId="{AD0A0C11-3F2E-47B7-B28D-47A035CC3447}" type="presParOf" srcId="{F28B03D3-C188-4C01-A850-D097C4FDBD7C}" destId="{7F9FCD73-344A-4FAF-A210-3B30D6B229A2}" srcOrd="6" destOrd="0" presId="urn:microsoft.com/office/officeart/2005/8/layout/cycle5"/>
    <dgm:cxn modelId="{C87BDABA-B50E-4228-A99E-B58082E896F1}" type="presParOf" srcId="{F28B03D3-C188-4C01-A850-D097C4FDBD7C}" destId="{5F1A6B57-B402-4B67-9BBD-F647CD0A476B}" srcOrd="7" destOrd="0" presId="urn:microsoft.com/office/officeart/2005/8/layout/cycle5"/>
    <dgm:cxn modelId="{2C6DC439-A146-4C53-BCD7-D040BB452D43}" type="presParOf" srcId="{F28B03D3-C188-4C01-A850-D097C4FDBD7C}" destId="{D95E9971-4A72-4120-B990-7F8AA67AD327}" srcOrd="8" destOrd="0" presId="urn:microsoft.com/office/officeart/2005/8/layout/cycle5"/>
    <dgm:cxn modelId="{9B42B067-DF75-42FF-8302-A141ABEEBC0C}" type="presParOf" srcId="{F28B03D3-C188-4C01-A850-D097C4FDBD7C}" destId="{07E0B940-A3BE-40F3-B1E2-52471DF6BFAE}" srcOrd="9" destOrd="0" presId="urn:microsoft.com/office/officeart/2005/8/layout/cycle5"/>
    <dgm:cxn modelId="{9785593B-613C-435E-BAB3-866021BA691A}" type="presParOf" srcId="{F28B03D3-C188-4C01-A850-D097C4FDBD7C}" destId="{C4485B5E-F04A-42D8-9C52-2858AA3EDDEB}" srcOrd="10" destOrd="0" presId="urn:microsoft.com/office/officeart/2005/8/layout/cycle5"/>
    <dgm:cxn modelId="{FD6F6DDD-DB2D-4DB6-8D99-C4A0848C8C4D}" type="presParOf" srcId="{F28B03D3-C188-4C01-A850-D097C4FDBD7C}" destId="{7F56ACAA-43CA-4BD1-9C76-7EBE10F7912B}" srcOrd="11" destOrd="0" presId="urn:microsoft.com/office/officeart/2005/8/layout/cycle5"/>
    <dgm:cxn modelId="{FD57FEBC-7771-4918-8D3D-B13ABF80E1C7}" type="presParOf" srcId="{F28B03D3-C188-4C01-A850-D097C4FDBD7C}" destId="{C5121BD0-1D19-4938-A960-2F7AF5B07AF4}" srcOrd="12" destOrd="0" presId="urn:microsoft.com/office/officeart/2005/8/layout/cycle5"/>
    <dgm:cxn modelId="{3B780DCC-471A-4EBF-A247-41D6573495A6}" type="presParOf" srcId="{F28B03D3-C188-4C01-A850-D097C4FDBD7C}" destId="{DDC87995-7C7F-4FCA-8740-6547DC83C25B}" srcOrd="13" destOrd="0" presId="urn:microsoft.com/office/officeart/2005/8/layout/cycle5"/>
    <dgm:cxn modelId="{4CDF6110-DE39-4142-B817-C8133395A700}" type="presParOf" srcId="{F28B03D3-C188-4C01-A850-D097C4FDBD7C}" destId="{88213107-D605-420F-9580-454B224FAC5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5326C-BD5D-4774-AF8D-9F6A3C4A46E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273CCF62-A022-4B38-9B82-726E1263B70F}">
      <dgm:prSet phldrT="[Text]" phldr="1"/>
      <dgm:spPr/>
      <dgm:t>
        <a:bodyPr/>
        <a:lstStyle/>
        <a:p>
          <a:endParaRPr lang="en-US"/>
        </a:p>
      </dgm:t>
    </dgm:pt>
    <dgm:pt modelId="{8497ED85-416B-4640-903B-CCC021F146F5}" type="parTrans" cxnId="{82B742B3-0BAE-4140-8E13-57F8FF50AF57}">
      <dgm:prSet/>
      <dgm:spPr/>
      <dgm:t>
        <a:bodyPr/>
        <a:lstStyle/>
        <a:p>
          <a:endParaRPr lang="en-US"/>
        </a:p>
      </dgm:t>
    </dgm:pt>
    <dgm:pt modelId="{37014635-297D-49DE-8285-C4A028422EFB}" type="sibTrans" cxnId="{82B742B3-0BAE-4140-8E13-57F8FF50AF57}">
      <dgm:prSet/>
      <dgm:spPr/>
      <dgm:t>
        <a:bodyPr/>
        <a:lstStyle/>
        <a:p>
          <a:endParaRPr lang="en-US"/>
        </a:p>
      </dgm:t>
    </dgm:pt>
    <dgm:pt modelId="{76C370DB-9EC0-4755-89FC-7118ED0C7219}">
      <dgm:prSet phldrT="[Text]" phldr="1"/>
      <dgm:spPr/>
      <dgm:t>
        <a:bodyPr/>
        <a:lstStyle/>
        <a:p>
          <a:endParaRPr lang="en-US"/>
        </a:p>
      </dgm:t>
    </dgm:pt>
    <dgm:pt modelId="{FC46BD84-42A2-4B3E-BBA4-E6C2651C97E4}" type="parTrans" cxnId="{1372CA85-781B-4A6D-A5FF-B9505244E826}">
      <dgm:prSet/>
      <dgm:spPr/>
      <dgm:t>
        <a:bodyPr/>
        <a:lstStyle/>
        <a:p>
          <a:endParaRPr lang="en-US"/>
        </a:p>
      </dgm:t>
    </dgm:pt>
    <dgm:pt modelId="{FD939B8A-E322-4CF6-8C12-71864EB78215}" type="sibTrans" cxnId="{1372CA85-781B-4A6D-A5FF-B9505244E826}">
      <dgm:prSet/>
      <dgm:spPr/>
      <dgm:t>
        <a:bodyPr/>
        <a:lstStyle/>
        <a:p>
          <a:endParaRPr lang="en-US"/>
        </a:p>
      </dgm:t>
    </dgm:pt>
    <dgm:pt modelId="{3F35E1A1-D2EC-4DDF-95FF-23588018F98E}">
      <dgm:prSet phldrT="[Text]" phldr="1"/>
      <dgm:spPr/>
      <dgm:t>
        <a:bodyPr/>
        <a:lstStyle/>
        <a:p>
          <a:endParaRPr lang="en-US"/>
        </a:p>
      </dgm:t>
    </dgm:pt>
    <dgm:pt modelId="{F9FE996E-F98E-4FC2-9F9A-9004B5D244AD}" type="parTrans" cxnId="{C16BA7E8-F83B-4BC9-84DB-4701F62BFF36}">
      <dgm:prSet/>
      <dgm:spPr/>
      <dgm:t>
        <a:bodyPr/>
        <a:lstStyle/>
        <a:p>
          <a:endParaRPr lang="en-US"/>
        </a:p>
      </dgm:t>
    </dgm:pt>
    <dgm:pt modelId="{547124B4-D3FA-4BE5-B90A-05073B9A2EA9}" type="sibTrans" cxnId="{C16BA7E8-F83B-4BC9-84DB-4701F62BFF36}">
      <dgm:prSet/>
      <dgm:spPr/>
      <dgm:t>
        <a:bodyPr/>
        <a:lstStyle/>
        <a:p>
          <a:endParaRPr lang="en-US"/>
        </a:p>
      </dgm:t>
    </dgm:pt>
    <dgm:pt modelId="{624B6283-1533-42B9-A149-9FB8F616132E}" type="pres">
      <dgm:prSet presAssocID="{C845326C-BD5D-4774-AF8D-9F6A3C4A46E1}" presName="Name0" presStyleCnt="0">
        <dgm:presLayoutVars>
          <dgm:dir/>
          <dgm:animLvl val="lvl"/>
          <dgm:resizeHandles val="exact"/>
        </dgm:presLayoutVars>
      </dgm:prSet>
      <dgm:spPr/>
    </dgm:pt>
    <dgm:pt modelId="{6984DA90-0C26-425A-B158-322A0F6B7469}" type="pres">
      <dgm:prSet presAssocID="{273CCF62-A022-4B38-9B82-726E1263B70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5ED4C5-B8C5-484B-A6C7-FC6EB59384CC}" type="pres">
      <dgm:prSet presAssocID="{37014635-297D-49DE-8285-C4A028422EFB}" presName="parTxOnlySpace" presStyleCnt="0"/>
      <dgm:spPr/>
    </dgm:pt>
    <dgm:pt modelId="{C8777805-0F49-4162-B811-8DE83F5D1EC2}" type="pres">
      <dgm:prSet presAssocID="{76C370DB-9EC0-4755-89FC-7118ED0C721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C69AB41-7505-434A-AC66-96F63EEE0118}" type="pres">
      <dgm:prSet presAssocID="{FD939B8A-E322-4CF6-8C12-71864EB78215}" presName="parTxOnlySpace" presStyleCnt="0"/>
      <dgm:spPr/>
    </dgm:pt>
    <dgm:pt modelId="{5FB16E88-9A40-4216-AC70-E3FD193278E0}" type="pres">
      <dgm:prSet presAssocID="{3F35E1A1-D2EC-4DDF-95FF-23588018F9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3222B52-AF4B-44C3-8CBC-E82EE230BF1D}" type="presOf" srcId="{76C370DB-9EC0-4755-89FC-7118ED0C7219}" destId="{C8777805-0F49-4162-B811-8DE83F5D1EC2}" srcOrd="0" destOrd="0" presId="urn:microsoft.com/office/officeart/2005/8/layout/chevron1"/>
    <dgm:cxn modelId="{1372CA85-781B-4A6D-A5FF-B9505244E826}" srcId="{C845326C-BD5D-4774-AF8D-9F6A3C4A46E1}" destId="{76C370DB-9EC0-4755-89FC-7118ED0C7219}" srcOrd="1" destOrd="0" parTransId="{FC46BD84-42A2-4B3E-BBA4-E6C2651C97E4}" sibTransId="{FD939B8A-E322-4CF6-8C12-71864EB78215}"/>
    <dgm:cxn modelId="{539DA8A7-53EF-4E4F-9BD1-488C98D26A80}" type="presOf" srcId="{C845326C-BD5D-4774-AF8D-9F6A3C4A46E1}" destId="{624B6283-1533-42B9-A149-9FB8F616132E}" srcOrd="0" destOrd="0" presId="urn:microsoft.com/office/officeart/2005/8/layout/chevron1"/>
    <dgm:cxn modelId="{82B742B3-0BAE-4140-8E13-57F8FF50AF57}" srcId="{C845326C-BD5D-4774-AF8D-9F6A3C4A46E1}" destId="{273CCF62-A022-4B38-9B82-726E1263B70F}" srcOrd="0" destOrd="0" parTransId="{8497ED85-416B-4640-903B-CCC021F146F5}" sibTransId="{37014635-297D-49DE-8285-C4A028422EFB}"/>
    <dgm:cxn modelId="{AFAD49B4-647F-41A1-BFE8-ADFCC7D0F59D}" type="presOf" srcId="{3F35E1A1-D2EC-4DDF-95FF-23588018F98E}" destId="{5FB16E88-9A40-4216-AC70-E3FD193278E0}" srcOrd="0" destOrd="0" presId="urn:microsoft.com/office/officeart/2005/8/layout/chevron1"/>
    <dgm:cxn modelId="{BCB06FB6-3A8D-4103-9D58-43DBC2ECB1F8}" type="presOf" srcId="{273CCF62-A022-4B38-9B82-726E1263B70F}" destId="{6984DA90-0C26-425A-B158-322A0F6B7469}" srcOrd="0" destOrd="0" presId="urn:microsoft.com/office/officeart/2005/8/layout/chevron1"/>
    <dgm:cxn modelId="{C16BA7E8-F83B-4BC9-84DB-4701F62BFF36}" srcId="{C845326C-BD5D-4774-AF8D-9F6A3C4A46E1}" destId="{3F35E1A1-D2EC-4DDF-95FF-23588018F98E}" srcOrd="2" destOrd="0" parTransId="{F9FE996E-F98E-4FC2-9F9A-9004B5D244AD}" sibTransId="{547124B4-D3FA-4BE5-B90A-05073B9A2EA9}"/>
    <dgm:cxn modelId="{77F44931-8234-4BA0-9EBF-57F513FD29C7}" type="presParOf" srcId="{624B6283-1533-42B9-A149-9FB8F616132E}" destId="{6984DA90-0C26-425A-B158-322A0F6B7469}" srcOrd="0" destOrd="0" presId="urn:microsoft.com/office/officeart/2005/8/layout/chevron1"/>
    <dgm:cxn modelId="{482B9367-4175-49DA-9012-301D243E28DC}" type="presParOf" srcId="{624B6283-1533-42B9-A149-9FB8F616132E}" destId="{7E5ED4C5-B8C5-484B-A6C7-FC6EB59384CC}" srcOrd="1" destOrd="0" presId="urn:microsoft.com/office/officeart/2005/8/layout/chevron1"/>
    <dgm:cxn modelId="{5386272E-D31D-4072-A9C6-7E86BF83C9A1}" type="presParOf" srcId="{624B6283-1533-42B9-A149-9FB8F616132E}" destId="{C8777805-0F49-4162-B811-8DE83F5D1EC2}" srcOrd="2" destOrd="0" presId="urn:microsoft.com/office/officeart/2005/8/layout/chevron1"/>
    <dgm:cxn modelId="{D2680BE1-40D7-420C-A94D-B50D3BCB6966}" type="presParOf" srcId="{624B6283-1533-42B9-A149-9FB8F616132E}" destId="{BC69AB41-7505-434A-AC66-96F63EEE0118}" srcOrd="3" destOrd="0" presId="urn:microsoft.com/office/officeart/2005/8/layout/chevron1"/>
    <dgm:cxn modelId="{2338782F-AB6D-4FC3-B6F8-64321F8DF29B}" type="presParOf" srcId="{624B6283-1533-42B9-A149-9FB8F616132E}" destId="{5FB16E88-9A40-4216-AC70-E3FD193278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9B21D-F5F0-42A1-B968-3535926B9444}">
      <dsp:nvSpPr>
        <dsp:cNvPr id="0" name=""/>
        <dsp:cNvSpPr/>
      </dsp:nvSpPr>
      <dsp:spPr>
        <a:xfrm>
          <a:off x="1828553" y="1664"/>
          <a:ext cx="786532" cy="5112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853510" y="26621"/>
        <a:ext cx="736618" cy="461332"/>
      </dsp:txXfrm>
    </dsp:sp>
    <dsp:sp modelId="{7EC61C71-A4B4-47A8-8163-32561F03A8DC}">
      <dsp:nvSpPr>
        <dsp:cNvPr id="0" name=""/>
        <dsp:cNvSpPr/>
      </dsp:nvSpPr>
      <dsp:spPr>
        <a:xfrm>
          <a:off x="1201098" y="257287"/>
          <a:ext cx="2041441" cy="2041441"/>
        </a:xfrm>
        <a:custGeom>
          <a:avLst/>
          <a:gdLst/>
          <a:ahLst/>
          <a:cxnLst/>
          <a:rect l="0" t="0" r="0" b="0"/>
          <a:pathLst>
            <a:path>
              <a:moveTo>
                <a:pt x="1519186" y="129989"/>
              </a:moveTo>
              <a:arcTo wR="1020720" hR="1020720" stAng="17953918" swAng="121077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C0F14-735D-40E5-B7A2-F6CE57EBC315}">
      <dsp:nvSpPr>
        <dsp:cNvPr id="0" name=""/>
        <dsp:cNvSpPr/>
      </dsp:nvSpPr>
      <dsp:spPr>
        <a:xfrm>
          <a:off x="2799316" y="706964"/>
          <a:ext cx="786532" cy="5112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24273" y="731921"/>
        <a:ext cx="736618" cy="461332"/>
      </dsp:txXfrm>
    </dsp:sp>
    <dsp:sp modelId="{6DC27C58-9EA1-4B16-A297-13D61D44871E}">
      <dsp:nvSpPr>
        <dsp:cNvPr id="0" name=""/>
        <dsp:cNvSpPr/>
      </dsp:nvSpPr>
      <dsp:spPr>
        <a:xfrm>
          <a:off x="1201098" y="257287"/>
          <a:ext cx="2041441" cy="2041441"/>
        </a:xfrm>
        <a:custGeom>
          <a:avLst/>
          <a:gdLst/>
          <a:ahLst/>
          <a:cxnLst/>
          <a:rect l="0" t="0" r="0" b="0"/>
          <a:pathLst>
            <a:path>
              <a:moveTo>
                <a:pt x="2038988" y="1091453"/>
              </a:moveTo>
              <a:arcTo wR="1020720" hR="1020720" stAng="21838414" swAng="135913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CD73-344A-4FAF-A210-3B30D6B229A2}">
      <dsp:nvSpPr>
        <dsp:cNvPr id="0" name=""/>
        <dsp:cNvSpPr/>
      </dsp:nvSpPr>
      <dsp:spPr>
        <a:xfrm>
          <a:off x="2428517" y="1848165"/>
          <a:ext cx="786532" cy="5112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453474" y="1873122"/>
        <a:ext cx="736618" cy="461332"/>
      </dsp:txXfrm>
    </dsp:sp>
    <dsp:sp modelId="{D95E9971-4A72-4120-B990-7F8AA67AD327}">
      <dsp:nvSpPr>
        <dsp:cNvPr id="0" name=""/>
        <dsp:cNvSpPr/>
      </dsp:nvSpPr>
      <dsp:spPr>
        <a:xfrm>
          <a:off x="1201098" y="257287"/>
          <a:ext cx="2041441" cy="2041441"/>
        </a:xfrm>
        <a:custGeom>
          <a:avLst/>
          <a:gdLst/>
          <a:ahLst/>
          <a:cxnLst/>
          <a:rect l="0" t="0" r="0" b="0"/>
          <a:pathLst>
            <a:path>
              <a:moveTo>
                <a:pt x="1145863" y="2033741"/>
              </a:moveTo>
              <a:arcTo wR="1020720" hR="1020720" stAng="4977461" swAng="84507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0B940-A3BE-40F3-B1E2-52471DF6BFAE}">
      <dsp:nvSpPr>
        <dsp:cNvPr id="0" name=""/>
        <dsp:cNvSpPr/>
      </dsp:nvSpPr>
      <dsp:spPr>
        <a:xfrm>
          <a:off x="1228588" y="1848165"/>
          <a:ext cx="786532" cy="5112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253545" y="1873122"/>
        <a:ext cx="736618" cy="461332"/>
      </dsp:txXfrm>
    </dsp:sp>
    <dsp:sp modelId="{7F56ACAA-43CA-4BD1-9C76-7EBE10F7912B}">
      <dsp:nvSpPr>
        <dsp:cNvPr id="0" name=""/>
        <dsp:cNvSpPr/>
      </dsp:nvSpPr>
      <dsp:spPr>
        <a:xfrm>
          <a:off x="1201098" y="257287"/>
          <a:ext cx="2041441" cy="2041441"/>
        </a:xfrm>
        <a:custGeom>
          <a:avLst/>
          <a:gdLst/>
          <a:ahLst/>
          <a:cxnLst/>
          <a:rect l="0" t="0" r="0" b="0"/>
          <a:pathLst>
            <a:path>
              <a:moveTo>
                <a:pt x="108244" y="1478168"/>
              </a:moveTo>
              <a:arcTo wR="1020720" hR="1020720" stAng="9202452" swAng="135913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1BD0-1D19-4938-A960-2F7AF5B07AF4}">
      <dsp:nvSpPr>
        <dsp:cNvPr id="0" name=""/>
        <dsp:cNvSpPr/>
      </dsp:nvSpPr>
      <dsp:spPr>
        <a:xfrm>
          <a:off x="857789" y="706964"/>
          <a:ext cx="786532" cy="5112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82746" y="731921"/>
        <a:ext cx="736618" cy="461332"/>
      </dsp:txXfrm>
    </dsp:sp>
    <dsp:sp modelId="{88213107-D605-420F-9580-454B224FAC53}">
      <dsp:nvSpPr>
        <dsp:cNvPr id="0" name=""/>
        <dsp:cNvSpPr/>
      </dsp:nvSpPr>
      <dsp:spPr>
        <a:xfrm>
          <a:off x="1201098" y="257287"/>
          <a:ext cx="2041441" cy="2041441"/>
        </a:xfrm>
        <a:custGeom>
          <a:avLst/>
          <a:gdLst/>
          <a:ahLst/>
          <a:cxnLst/>
          <a:rect l="0" t="0" r="0" b="0"/>
          <a:pathLst>
            <a:path>
              <a:moveTo>
                <a:pt x="245583" y="356617"/>
              </a:moveTo>
              <a:arcTo wR="1020720" hR="1020720" stAng="13235309" swAng="121077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4DA90-0C26-425A-B158-322A0F6B7469}">
      <dsp:nvSpPr>
        <dsp:cNvPr id="0" name=""/>
        <dsp:cNvSpPr/>
      </dsp:nvSpPr>
      <dsp:spPr>
        <a:xfrm>
          <a:off x="1017" y="617159"/>
          <a:ext cx="1239991" cy="4959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49015" y="617159"/>
        <a:ext cx="743995" cy="495996"/>
      </dsp:txXfrm>
    </dsp:sp>
    <dsp:sp modelId="{C8777805-0F49-4162-B811-8DE83F5D1EC2}">
      <dsp:nvSpPr>
        <dsp:cNvPr id="0" name=""/>
        <dsp:cNvSpPr/>
      </dsp:nvSpPr>
      <dsp:spPr>
        <a:xfrm>
          <a:off x="1117010" y="617159"/>
          <a:ext cx="1239991" cy="4959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365008" y="617159"/>
        <a:ext cx="743995" cy="495996"/>
      </dsp:txXfrm>
    </dsp:sp>
    <dsp:sp modelId="{5FB16E88-9A40-4216-AC70-E3FD193278E0}">
      <dsp:nvSpPr>
        <dsp:cNvPr id="0" name=""/>
        <dsp:cNvSpPr/>
      </dsp:nvSpPr>
      <dsp:spPr>
        <a:xfrm>
          <a:off x="2233002" y="617159"/>
          <a:ext cx="1239991" cy="4959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481000" y="617159"/>
        <a:ext cx="743995" cy="495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0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50B3-72BC-4699-8D49-FA34A5BDF0A6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DBBC3-4604-4201-942D-E66BBD7D9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BBC3-4604-4201-942D-E66BBD7D94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Relationship Id="rId14" Type="http://schemas.microsoft.com/office/2007/relationships/diagramDrawing" Target="../diagrams/drawing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0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(HEADER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767" y="253094"/>
            <a:ext cx="10949090" cy="75927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1491916"/>
            <a:ext cx="10972800" cy="445168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595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4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27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27200"/>
            <a:ext cx="10972800" cy="2635574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87864"/>
            <a:ext cx="10972800" cy="122713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7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27199"/>
            <a:ext cx="10972800" cy="2635575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87864"/>
            <a:ext cx="10972800" cy="122713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4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8315"/>
            <a:ext cx="5410200" cy="4735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8315"/>
            <a:ext cx="5410200" cy="4735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1767" y="253094"/>
            <a:ext cx="10949090" cy="759277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3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90055"/>
            <a:ext cx="5387975" cy="4153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10344"/>
            <a:ext cx="5422900" cy="47324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90055"/>
            <a:ext cx="5422900" cy="4153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4675" y="1110344"/>
            <a:ext cx="5422900" cy="47324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1767" y="253094"/>
            <a:ext cx="10949090" cy="759277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9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83188" y="342901"/>
            <a:ext cx="6399212" cy="5600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"/>
            <a:ext cx="4162425" cy="17145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862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98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UGGESTIONS FOR 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767" y="253094"/>
            <a:ext cx="10949090" cy="759277"/>
          </a:xfrm>
        </p:spPr>
        <p:txBody>
          <a:bodyPr>
            <a:normAutofit/>
          </a:bodyPr>
          <a:lstStyle>
            <a:lvl1pPr>
              <a:defRPr sz="3600" b="1" baseline="0"/>
            </a:lvl1pPr>
          </a:lstStyle>
          <a:p>
            <a:r>
              <a:rPr lang="en-US" dirty="0"/>
              <a:t>COLOR OPTIONS FOR SMART ART &amp;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426953829"/>
              </p:ext>
            </p:extLst>
          </p:nvPr>
        </p:nvGraphicFramePr>
        <p:xfrm>
          <a:off x="156936" y="2491139"/>
          <a:ext cx="4443639" cy="239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hart 12"/>
          <p:cNvGraphicFramePr/>
          <p:nvPr userDrawn="1">
            <p:extLst>
              <p:ext uri="{D42A27DB-BD31-4B8C-83A1-F6EECF244321}">
                <p14:modId xmlns:p14="http://schemas.microsoft.com/office/powerpoint/2010/main" val="1855087656"/>
              </p:ext>
            </p:extLst>
          </p:nvPr>
        </p:nvGraphicFramePr>
        <p:xfrm>
          <a:off x="4837978" y="3314751"/>
          <a:ext cx="3630553" cy="238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1631079872"/>
              </p:ext>
            </p:extLst>
          </p:nvPr>
        </p:nvGraphicFramePr>
        <p:xfrm>
          <a:off x="8468531" y="1379151"/>
          <a:ext cx="3235325" cy="215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Diagram 16"/>
          <p:cNvGraphicFramePr/>
          <p:nvPr userDrawn="1">
            <p:extLst>
              <p:ext uri="{D42A27DB-BD31-4B8C-83A1-F6EECF244321}">
                <p14:modId xmlns:p14="http://schemas.microsoft.com/office/powerpoint/2010/main" val="3528478309"/>
              </p:ext>
            </p:extLst>
          </p:nvPr>
        </p:nvGraphicFramePr>
        <p:xfrm>
          <a:off x="4162764" y="1217655"/>
          <a:ext cx="3474012" cy="173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79401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 PLATE LANGU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4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5119" y="2475735"/>
            <a:ext cx="8321761" cy="274343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769422" y="1012510"/>
            <a:ext cx="4653154" cy="759277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CONNECT WITH US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472211" y="5154115"/>
            <a:ext cx="3247579" cy="646490"/>
            <a:chOff x="4333004" y="5154115"/>
            <a:chExt cx="3247579" cy="646490"/>
          </a:xfrm>
        </p:grpSpPr>
        <p:pic>
          <p:nvPicPr>
            <p:cNvPr id="18" name="Picture 17" descr="Www Icon Website · Free image on Pixabay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004" y="5154115"/>
              <a:ext cx="665198" cy="6464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5092236" y="5292694"/>
              <a:ext cx="2488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www.cviog.uga.edu</a:t>
              </a:r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246535" y="2142640"/>
            <a:ext cx="0" cy="257271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824060" y="2142640"/>
            <a:ext cx="0" cy="257271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8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_RED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410346"/>
            <a:ext cx="10985500" cy="1720312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308888"/>
            <a:ext cx="10985500" cy="249592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14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_RED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410346"/>
            <a:ext cx="10985500" cy="1720312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308888"/>
            <a:ext cx="10985500" cy="2495921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66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_WHIT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767" y="1666067"/>
            <a:ext cx="10963333" cy="1999282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766" y="4192292"/>
            <a:ext cx="10963334" cy="1751308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17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_WHITE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3601" y="1673816"/>
            <a:ext cx="10963333" cy="1999282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766" y="4192292"/>
            <a:ext cx="10963334" cy="1751308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7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_RED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3601" y="1673816"/>
            <a:ext cx="10963333" cy="1999282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766" y="4192292"/>
            <a:ext cx="10963334" cy="96524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0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_RED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3601" y="1673816"/>
            <a:ext cx="10963333" cy="1999282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766" y="4192292"/>
            <a:ext cx="10963334" cy="965245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26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9600" y="1159330"/>
            <a:ext cx="10972800" cy="478427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767" y="253094"/>
            <a:ext cx="10949090" cy="759277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9770" y="6224420"/>
            <a:ext cx="413084" cy="3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C55D7-ED29-4467-AE1F-CC223D13D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9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89458" y="6364371"/>
            <a:ext cx="413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55D7-ED29-4467-AE1F-CC223D13D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1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701" r:id="rId3"/>
    <p:sldLayoutId id="2147483700" r:id="rId4"/>
    <p:sldLayoutId id="2147483671" r:id="rId5"/>
    <p:sldLayoutId id="2147483704" r:id="rId6"/>
    <p:sldLayoutId id="2147483709" r:id="rId7"/>
    <p:sldLayoutId id="2147483708" r:id="rId8"/>
    <p:sldLayoutId id="2147483650" r:id="rId9"/>
    <p:sldLayoutId id="2147483703" r:id="rId10"/>
    <p:sldLayoutId id="2147483706" r:id="rId11"/>
    <p:sldLayoutId id="2147483684" r:id="rId12"/>
    <p:sldLayoutId id="2147483666" r:id="rId13"/>
    <p:sldLayoutId id="2147483668" r:id="rId14"/>
    <p:sldLayoutId id="2147483652" r:id="rId15"/>
    <p:sldLayoutId id="2147483653" r:id="rId16"/>
    <p:sldLayoutId id="2147483683" r:id="rId17"/>
    <p:sldLayoutId id="2147483705" r:id="rId18"/>
    <p:sldLayoutId id="2147483707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Georgia" panose="02040502050405020303" pitchFamily="18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00">
          <p15:clr>
            <a:srgbClr val="F26B43"/>
          </p15:clr>
        </p15:guide>
        <p15:guide id="2" orient="horz" pos="1152">
          <p15:clr>
            <a:srgbClr val="F26B43"/>
          </p15:clr>
        </p15:guide>
        <p15:guide id="3" pos="7152">
          <p15:clr>
            <a:srgbClr val="F26B43"/>
          </p15:clr>
        </p15:guide>
        <p15:guide id="4" pos="528">
          <p15:clr>
            <a:srgbClr val="F26B43"/>
          </p15:clr>
        </p15:guide>
        <p15:guide id="5" orient="horz" pos="216">
          <p15:clr>
            <a:srgbClr val="F26B43"/>
          </p15:clr>
        </p15:guide>
        <p15:guide id="6" orient="horz" pos="1080">
          <p15:clr>
            <a:srgbClr val="F26B43"/>
          </p15:clr>
        </p15:guide>
        <p15:guide id="7" pos="384">
          <p15:clr>
            <a:srgbClr val="F26B43"/>
          </p15:clr>
        </p15:guide>
        <p15:guide id="8" pos="6840">
          <p15:clr>
            <a:srgbClr val="F26B43"/>
          </p15:clr>
        </p15:guide>
        <p15:guide id="9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123.arcgis.com/share/e67914c4126349ac90036d7f88fe870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shby.worley@TNC.ORG" TargetMode="External"/><Relationship Id="rId2" Type="http://schemas.openxmlformats.org/officeDocument/2006/relationships/hyperlink" Target="mailto:jspippin@uga.edu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856" y="666426"/>
            <a:ext cx="10963333" cy="1999282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Resiliency Implementation Workplan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33" y="2907998"/>
            <a:ext cx="10963334" cy="2944161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/>
              <a:t>The Nature Conservancy; </a:t>
            </a:r>
          </a:p>
          <a:p>
            <a:r>
              <a:rPr lang="en-US" b="0" dirty="0"/>
              <a:t>University of Georgia; </a:t>
            </a:r>
          </a:p>
          <a:p>
            <a:r>
              <a:rPr lang="en-US" b="0" dirty="0"/>
              <a:t>Goodwin Mills &amp; </a:t>
            </a:r>
            <a:r>
              <a:rPr lang="en-US" b="0" dirty="0" err="1"/>
              <a:t>Cawood</a:t>
            </a:r>
            <a:r>
              <a:rPr lang="en-US" b="0" dirty="0"/>
              <a:t>, Inc.</a:t>
            </a:r>
          </a:p>
          <a:p>
            <a:r>
              <a:rPr lang="en-US" b="0" dirty="0"/>
              <a:t>Camden County, Kingsland, St. </a:t>
            </a:r>
            <a:r>
              <a:rPr lang="en-US" b="0" dirty="0" err="1"/>
              <a:t>Marys</a:t>
            </a:r>
            <a:r>
              <a:rPr lang="en-US" b="0" dirty="0"/>
              <a:t>, and Woodbine.</a:t>
            </a:r>
          </a:p>
          <a:p>
            <a:r>
              <a:rPr lang="en-US" b="0" dirty="0"/>
              <a:t>NSB Kings Bay</a:t>
            </a:r>
          </a:p>
          <a:p>
            <a:endParaRPr lang="en-US" b="0" dirty="0"/>
          </a:p>
          <a:p>
            <a:r>
              <a:rPr lang="en-US" b="0" i="1" dirty="0">
                <a:solidFill>
                  <a:schemeClr val="tx1"/>
                </a:solidFill>
              </a:rPr>
              <a:t>Funded by The National Fish and Wildlife Foundation (NFWF)</a:t>
            </a:r>
          </a:p>
        </p:txBody>
      </p:sp>
    </p:spTree>
    <p:extLst>
      <p:ext uri="{BB962C8B-B14F-4D97-AF65-F5344CB8AC3E}">
        <p14:creationId xmlns:p14="http://schemas.microsoft.com/office/powerpoint/2010/main" val="299697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/>
              <a:t>CONNECT WITH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6C55D7-ED29-4467-AE1F-CC223D13D2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457B72-4DBA-4F14-A77C-9A747BE99118}"/>
              </a:ext>
            </a:extLst>
          </p:cNvPr>
          <p:cNvSpPr/>
          <p:nvPr/>
        </p:nvSpPr>
        <p:spPr>
          <a:xfrm>
            <a:off x="3048000" y="1019238"/>
            <a:ext cx="6096000" cy="48195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a Resiliency Implementation Workplan for Camden County (GA)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Carl Vinson Institute of Government is a partner with Camden County, the City of St.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City of Kingsland, City of Woodbine, The Nature Conservancy, Naval Submarine Base Kings Bay, Southeast Regional Partnership for Planning and Sustainability (SERPPAS), and the Georgia Sentinel Landscape Partnership to develop a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Resiliency Implementation Workplan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Camden County via a stakeholder-driven planning process that results in actionable steps to assist local, county, and navy decision-makers in improving local resilience.   The project will prioritize nature-based solutions by identifying and developing opportunities for nature-based, green-grey infrastructure projects to mitigate flooding, storm surge, sea-level rise risks, and other threats to local infrastructure and facilities.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1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AE779-9CB2-4920-9153-F1133A997C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774319"/>
            <a:ext cx="5486400" cy="478427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Primarily focused on </a:t>
            </a:r>
            <a:r>
              <a:rPr lang="en-US" sz="3200" b="1" dirty="0"/>
              <a:t>Flooding</a:t>
            </a:r>
            <a:r>
              <a:rPr lang="en-US" sz="3200" dirty="0"/>
              <a:t> and  </a:t>
            </a:r>
            <a:r>
              <a:rPr lang="en-US" sz="3200" b="1" dirty="0"/>
              <a:t>Coastal Erosion</a:t>
            </a:r>
          </a:p>
          <a:p>
            <a:endParaRPr lang="en-US" dirty="0"/>
          </a:p>
          <a:p>
            <a:r>
              <a:rPr lang="en-US" sz="2800" dirty="0"/>
              <a:t>Caused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 Level Rise (tidal flooding)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Storm Surge Flooding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Stormwater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Riverine Flooding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771F34-1690-4774-A9D2-CB97CF60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Resiliency Implementation Workplan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1ED2F-B84A-4C68-AC74-10F7F1219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6C55D7-ED29-4467-AE1F-CC223D13D25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89A3C-4AD3-4475-AB65-298C53C69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56" y="1085850"/>
            <a:ext cx="6248399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7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5A595-3301-4189-A4B3-701A1F3958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26901" y="3751023"/>
            <a:ext cx="6775802" cy="1034716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Building Resilient Infrastructure and Communities (BRIC)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B8D531-9A19-472F-B9EC-A97E6550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Future Funding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3B795-44A7-4A98-A06D-7CE9D3639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6C55D7-ED29-4467-AE1F-CC223D13D25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Google Shape;243;p40">
            <a:extLst>
              <a:ext uri="{FF2B5EF4-FFF2-40B4-BE49-F238E27FC236}">
                <a16:creationId xmlns:a16="http://schemas.microsoft.com/office/drawing/2014/main" id="{17F15F27-54FC-4F2E-AABD-25A24D8E10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454" y="3429000"/>
            <a:ext cx="3151053" cy="147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4;p40">
            <a:extLst>
              <a:ext uri="{FF2B5EF4-FFF2-40B4-BE49-F238E27FC236}">
                <a16:creationId xmlns:a16="http://schemas.microsoft.com/office/drawing/2014/main" id="{9A8E1968-74AC-4B3E-8DB7-BB57459902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454" y="2008978"/>
            <a:ext cx="2008965" cy="142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D35273-0526-4A90-9166-EC60AE081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98" y="2008978"/>
            <a:ext cx="3528738" cy="19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5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08C664-E09D-449D-A0FD-08661D599C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6368" y="1151922"/>
            <a:ext cx="10972800" cy="4784270"/>
          </a:xfrm>
        </p:spPr>
        <p:txBody>
          <a:bodyPr>
            <a:normAutofit/>
          </a:bodyPr>
          <a:lstStyle/>
          <a:p>
            <a:r>
              <a:rPr lang="en-US" sz="3200" dirty="0"/>
              <a:t>Prioritizing Natural Infrastructure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7A9DF-2FD4-417E-B95D-620BB0F2E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6C55D7-ED29-4467-AE1F-CC223D13D2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DC22346-B52B-4B9E-9D94-3A2CE347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252413"/>
            <a:ext cx="10948988" cy="760412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Resiliency Implementation Workplan</a:t>
            </a:r>
            <a:endParaRPr lang="en-US" dirty="0"/>
          </a:p>
        </p:txBody>
      </p:sp>
      <p:pic>
        <p:nvPicPr>
          <p:cNvPr id="6" name="Google Shape;241;p40">
            <a:extLst>
              <a:ext uri="{FF2B5EF4-FFF2-40B4-BE49-F238E27FC236}">
                <a16:creationId xmlns:a16="http://schemas.microsoft.com/office/drawing/2014/main" id="{AB247549-4520-4EE5-9077-2B0EF1C26B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63" y="4994585"/>
            <a:ext cx="5889939" cy="86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2;p40">
            <a:extLst>
              <a:ext uri="{FF2B5EF4-FFF2-40B4-BE49-F238E27FC236}">
                <a16:creationId xmlns:a16="http://schemas.microsoft.com/office/drawing/2014/main" id="{A4CBAADF-35B9-49BE-9595-D9E74FCA11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210" y="1807495"/>
            <a:ext cx="4122979" cy="307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0;p40">
            <a:extLst>
              <a:ext uri="{FF2B5EF4-FFF2-40B4-BE49-F238E27FC236}">
                <a16:creationId xmlns:a16="http://schemas.microsoft.com/office/drawing/2014/main" id="{BC1C013C-4CE8-4584-96BC-F913840F8E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2299" y="2622999"/>
            <a:ext cx="5763265" cy="319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0;p41">
            <a:extLst>
              <a:ext uri="{FF2B5EF4-FFF2-40B4-BE49-F238E27FC236}">
                <a16:creationId xmlns:a16="http://schemas.microsoft.com/office/drawing/2014/main" id="{6C8C695E-1195-4BD3-9CB6-9F47A610DD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391510"/>
            <a:ext cx="1270769" cy="2076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14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58DECA-6A70-43F9-8BF3-52E5768DF1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159330"/>
            <a:ext cx="10972800" cy="486608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Plans Review</a:t>
            </a:r>
          </a:p>
          <a:p>
            <a:endParaRPr lang="en-US" sz="3200" dirty="0"/>
          </a:p>
          <a:p>
            <a:r>
              <a:rPr lang="en-US" sz="3200" dirty="0"/>
              <a:t>Community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Steering Committee of project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Stakeholder Interviews &amp; Focus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Community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Townhall-style Public Meeting</a:t>
            </a:r>
          </a:p>
          <a:p>
            <a:endParaRPr lang="en-US" sz="3200" dirty="0"/>
          </a:p>
          <a:p>
            <a:r>
              <a:rPr lang="en-US" sz="3200" dirty="0"/>
              <a:t>Report Compilation</a:t>
            </a:r>
          </a:p>
          <a:p>
            <a:endParaRPr lang="en-US" sz="3200" dirty="0"/>
          </a:p>
          <a:p>
            <a:r>
              <a:rPr lang="en-US" sz="3200" dirty="0"/>
              <a:t>Seeking Funding for Implementation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BD2ED-8E85-424A-BAC2-B43EE8D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6DA90-728D-4D65-B190-887419F67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6C55D7-ED29-4467-AE1F-CC223D13D2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7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826390-C854-4876-968D-4A5BA70E131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234009" y="1223611"/>
            <a:ext cx="6498112" cy="4784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6C55D7-ED29-4467-AE1F-CC223D13D2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F3C7C-C68A-4087-AB0D-364021F91CA7}"/>
              </a:ext>
            </a:extLst>
          </p:cNvPr>
          <p:cNvSpPr/>
          <p:nvPr/>
        </p:nvSpPr>
        <p:spPr>
          <a:xfrm>
            <a:off x="631767" y="2143308"/>
            <a:ext cx="459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Camden County Resilience Implementation Workplan (arcgis.com)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2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BE9A4-F531-4A7C-90F3-E47DE6A05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endParaRPr lang="en-US" b="1" i="1" dirty="0"/>
          </a:p>
          <a:p>
            <a:pPr algn="ctr"/>
            <a:r>
              <a:rPr lang="en-US" sz="3200" b="1" i="1" dirty="0"/>
              <a:t>Questions? Comments? Thoughts?</a:t>
            </a:r>
          </a:p>
          <a:p>
            <a:endParaRPr lang="en-US" dirty="0"/>
          </a:p>
          <a:p>
            <a:r>
              <a:rPr lang="en-US" dirty="0"/>
              <a:t>Interested in participating in an interview or focus group?</a:t>
            </a:r>
          </a:p>
          <a:p>
            <a:r>
              <a:rPr lang="en-US" dirty="0"/>
              <a:t>Scott Pippin</a:t>
            </a:r>
          </a:p>
          <a:p>
            <a:r>
              <a:rPr lang="en-US" dirty="0">
                <a:hlinkClick r:id="rId2"/>
              </a:rPr>
              <a:t>jspippin@uga.edu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Ashby Worley </a:t>
            </a:r>
          </a:p>
          <a:p>
            <a:r>
              <a:rPr lang="en-US" dirty="0">
                <a:hlinkClick r:id="rId3"/>
              </a:rPr>
              <a:t>ashby.worley@TNC.ORG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9477D3-2938-42B3-97E8-EC15CA94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25866-BDC3-4150-B61A-FE0F1C84B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6C55D7-ED29-4467-AE1F-CC223D13D2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7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LI 2019">
      <a:dk1>
        <a:sysClr val="windowText" lastClr="000000"/>
      </a:dk1>
      <a:lt1>
        <a:sysClr val="window" lastClr="FFFFFF"/>
      </a:lt1>
      <a:dk2>
        <a:srgbClr val="00333F"/>
      </a:dk2>
      <a:lt2>
        <a:srgbClr val="E7E6E6"/>
      </a:lt2>
      <a:accent1>
        <a:srgbClr val="BA1F31"/>
      </a:accent1>
      <a:accent2>
        <a:srgbClr val="C8D8EB"/>
      </a:accent2>
      <a:accent3>
        <a:srgbClr val="BA1F31"/>
      </a:accent3>
      <a:accent4>
        <a:srgbClr val="D6D2C4"/>
      </a:accent4>
      <a:accent5>
        <a:srgbClr val="776E64"/>
      </a:accent5>
      <a:accent6>
        <a:srgbClr val="00677F"/>
      </a:accent6>
      <a:hlink>
        <a:srgbClr val="BA1F31"/>
      </a:hlink>
      <a:folHlink>
        <a:srgbClr val="E4002B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VIOG PPT TEMPLATE_WIDESCREEN_GRAY_2020.potx" id="{301A34DC-E370-43E1-BF9B-F92D072EB58A}" vid="{567470AC-3DEB-4B79-9CE3-A08A763D2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powerpoint-gray-widescreen</Template>
  <TotalTime>312</TotalTime>
  <Words>309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Tahoma</vt:lpstr>
      <vt:lpstr>Times New Roman</vt:lpstr>
      <vt:lpstr>Office Theme</vt:lpstr>
      <vt:lpstr>Resiliency Implementation Workplan</vt:lpstr>
      <vt:lpstr>PowerPoint Presentation</vt:lpstr>
      <vt:lpstr>Resiliency Implementation Workplan</vt:lpstr>
      <vt:lpstr>Connect to Future Funding Opportunities</vt:lpstr>
      <vt:lpstr>Resiliency Implementation Workplan</vt:lpstr>
      <vt:lpstr>Planning Process</vt:lpstr>
      <vt:lpstr>Community Survey</vt:lpstr>
      <vt:lpstr>PowerPoint Presentation</vt:lpstr>
      <vt:lpstr>PowerPoint Presentation</vt:lpstr>
      <vt:lpstr>CONNECT WITH US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SCOTT PIPPIN</dc:creator>
  <cp:lastModifiedBy>J. SCOTT PIPPIN</cp:lastModifiedBy>
  <cp:revision>10</cp:revision>
  <dcterms:created xsi:type="dcterms:W3CDTF">2020-01-22T15:34:53Z</dcterms:created>
  <dcterms:modified xsi:type="dcterms:W3CDTF">2021-07-12T21:09:59Z</dcterms:modified>
</cp:coreProperties>
</file>