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3" r:id="rId6"/>
    <p:sldId id="271" r:id="rId7"/>
    <p:sldId id="285" r:id="rId8"/>
    <p:sldId id="286" r:id="rId9"/>
    <p:sldId id="287" r:id="rId10"/>
    <p:sldId id="288" r:id="rId11"/>
    <p:sldId id="28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64277" autoAdjust="0"/>
  </p:normalViewPr>
  <p:slideViewPr>
    <p:cSldViewPr snapToGrid="0">
      <p:cViewPr varScale="1">
        <p:scale>
          <a:sx n="114" d="100"/>
          <a:sy n="114" d="100"/>
        </p:scale>
        <p:origin x="3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E01D039F-52A4-4456-B74F-B05EB6295D69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37B1E85-34A4-4C5A-A082-8B699300D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9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4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E85-34A4-4C5A-A082-8B699300D4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000">
              <a:srgbClr val="00A0AF"/>
            </a:gs>
            <a:gs pos="37000">
              <a:srgbClr val="7ED0E0"/>
            </a:gs>
            <a:gs pos="100000">
              <a:srgbClr val="00A0AF"/>
            </a:gs>
            <a:gs pos="61000">
              <a:schemeClr val="accent1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5314" y="2733710"/>
            <a:ext cx="9722461" cy="1483728"/>
          </a:xfrm>
          <a:prstGeom prst="rect">
            <a:avLst/>
          </a:prstGeom>
          <a:solidFill>
            <a:srgbClr val="F78E1E"/>
          </a:solidFill>
          <a:ln>
            <a:solidFill>
              <a:srgbClr val="F78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4206" y="2822836"/>
            <a:ext cx="9260759" cy="1373070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4800">
                <a:latin typeface="Arial Black" panose="020B0A04020102020204" pitchFamily="34" charset="0"/>
              </a:rPr>
              <a:t>Click to edit Master title style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59722" y="4394039"/>
            <a:ext cx="8479454" cy="111768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/>
              <a:t>Click to edit Master subtitle style</a:t>
            </a:r>
            <a:endParaRPr lang="en-US" b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766302" y="2733710"/>
            <a:ext cx="2502736" cy="1483728"/>
          </a:xfrm>
          <a:prstGeom prst="rect">
            <a:avLst/>
          </a:prstGeom>
          <a:solidFill>
            <a:srgbClr val="F78E1E"/>
          </a:solidFill>
          <a:ln>
            <a:solidFill>
              <a:srgbClr val="F78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6019" y="2565585"/>
            <a:ext cx="1616176" cy="18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4830-8569-456B-BFAB-55022A06B194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55447" y="162900"/>
            <a:ext cx="11904747" cy="1155099"/>
          </a:xfrm>
          <a:prstGeom prst="rect">
            <a:avLst/>
          </a:prstGeom>
          <a:solidFill>
            <a:srgbClr val="00A0A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0321" y="1655659"/>
            <a:ext cx="10888224" cy="4280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46304" y="6391656"/>
            <a:ext cx="11907794" cy="309563"/>
          </a:xfrm>
          <a:prstGeom prst="rect">
            <a:avLst/>
          </a:prstGeom>
          <a:solidFill>
            <a:srgbClr val="F96C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11907794" cy="6547104"/>
          </a:xfrm>
          <a:prstGeom prst="rect">
            <a:avLst/>
          </a:prstGeom>
          <a:noFill/>
          <a:ln w="9525" cap="flat" cmpd="sng" algn="ctr">
            <a:solidFill>
              <a:srgbClr val="F96C4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152400" y="6327124"/>
            <a:ext cx="11901698" cy="0"/>
          </a:xfrm>
          <a:prstGeom prst="line">
            <a:avLst/>
          </a:prstGeom>
          <a:noFill/>
          <a:ln w="11430" cap="flat" cmpd="sng" algn="ctr">
            <a:solidFill>
              <a:srgbClr val="F96C45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762953" y="5989464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51675" y="6098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F96C45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5676620" y="6088174"/>
            <a:ext cx="77643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A19E01-6FA7-4F2D-BD5B-0499F6E6E2C4}" type="slidenum">
              <a:rPr lang="en-US" sz="2000" smtClean="0">
                <a:solidFill>
                  <a:srgbClr val="00A0AF"/>
                </a:solidFill>
              </a:rPr>
              <a:pPr algn="ctr"/>
              <a:t>‹#›</a:t>
            </a:fld>
            <a:endParaRPr lang="en-US" sz="2000" dirty="0">
              <a:solidFill>
                <a:srgbClr val="00A0AF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80321" y="237061"/>
            <a:ext cx="10888224" cy="108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Arial Black" panose="020B0A04020102020204" pitchFamily="34" charset="0"/>
              </a:rPr>
              <a:t>Click to edit Master title style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4830-8569-456B-BFAB-55022A06B194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9024-31DC-4851-9F85-91E91F71B5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5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Godwin@flhealth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39453"/>
            <a:ext cx="9601200" cy="1888302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St. Mary’s River Committee – Nassau and Baker County Septic Program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5554"/>
            <a:ext cx="12192000" cy="1655762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pPr algn="ctr"/>
            <a:r>
              <a:rPr lang="en-US" sz="4800" b="1" dirty="0"/>
              <a:t>Florida Department of Health </a:t>
            </a:r>
          </a:p>
          <a:p>
            <a:pPr algn="ctr"/>
            <a:r>
              <a:rPr lang="en-US" sz="4800" b="1" dirty="0"/>
              <a:t>in Nassau County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A85317-8E64-47E7-BAE5-ABA288BB3CC6}"/>
              </a:ext>
            </a:extLst>
          </p:cNvPr>
          <p:cNvSpPr txBox="1">
            <a:spLocks/>
          </p:cNvSpPr>
          <p:nvPr/>
        </p:nvSpPr>
        <p:spPr>
          <a:xfrm>
            <a:off x="0" y="4716684"/>
            <a:ext cx="12192000" cy="16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5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DA038-11C3-4533-ACFB-830152793F44}"/>
              </a:ext>
            </a:extLst>
          </p:cNvPr>
          <p:cNvSpPr txBox="1"/>
          <p:nvPr/>
        </p:nvSpPr>
        <p:spPr>
          <a:xfrm>
            <a:off x="681038" y="2350372"/>
            <a:ext cx="9803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Michael Godwin</a:t>
            </a:r>
          </a:p>
          <a:p>
            <a:pPr algn="ctr"/>
            <a:r>
              <a:rPr lang="en-US" sz="3200" dirty="0"/>
              <a:t>Environmental Health Manager</a:t>
            </a:r>
          </a:p>
          <a:p>
            <a:pPr algn="ctr"/>
            <a:r>
              <a:rPr lang="en-US" sz="3200" dirty="0"/>
              <a:t>Florida Department of Health in Nassau and Baker County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F7AA4F-A42E-4AFB-9012-B56632E7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2" y="1340441"/>
            <a:ext cx="3054550" cy="253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0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 Being Addressed: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79F7-DF48-4537-9312-74F499AD2CE7}"/>
              </a:ext>
            </a:extLst>
          </p:cNvPr>
          <p:cNvSpPr txBox="1"/>
          <p:nvPr/>
        </p:nvSpPr>
        <p:spPr>
          <a:xfrm>
            <a:off x="152401" y="1395663"/>
            <a:ext cx="10332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How does Nassau and Baker County Environmental Health Departments work to ensure septic runoff doesn’t reach surface waters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Permit/Inspection process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847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 Being Addressed: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79F7-DF48-4537-9312-74F499AD2CE7}"/>
              </a:ext>
            </a:extLst>
          </p:cNvPr>
          <p:cNvSpPr txBox="1"/>
          <p:nvPr/>
        </p:nvSpPr>
        <p:spPr>
          <a:xfrm>
            <a:off x="152401" y="1395663"/>
            <a:ext cx="10332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 How do we identify illegally or improper installed septic tanks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Complaint Notification Process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954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 Being Addressed: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79F7-DF48-4537-9312-74F499AD2CE7}"/>
              </a:ext>
            </a:extLst>
          </p:cNvPr>
          <p:cNvSpPr txBox="1"/>
          <p:nvPr/>
        </p:nvSpPr>
        <p:spPr>
          <a:xfrm>
            <a:off x="152401" y="1395663"/>
            <a:ext cx="103323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 How does Environmental Health educate the community for adequate maintenance of septic systems?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Website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Social Media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Brochure/pamphlets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202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 Being Addressed: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79F7-DF48-4537-9312-74F499AD2CE7}"/>
              </a:ext>
            </a:extLst>
          </p:cNvPr>
          <p:cNvSpPr txBox="1"/>
          <p:nvPr/>
        </p:nvSpPr>
        <p:spPr>
          <a:xfrm>
            <a:off x="152401" y="1395663"/>
            <a:ext cx="10332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 How is runoff prevented from multi-home developments?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Development Review Committee (DRC)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75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 Being Addressed: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79F7-DF48-4537-9312-74F499AD2CE7}"/>
              </a:ext>
            </a:extLst>
          </p:cNvPr>
          <p:cNvSpPr txBox="1"/>
          <p:nvPr/>
        </p:nvSpPr>
        <p:spPr>
          <a:xfrm>
            <a:off x="152401" y="1395663"/>
            <a:ext cx="10332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n-US" sz="3200" dirty="0"/>
              <a:t>Transfer update for OSTDS Program from DOH to DEP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Effective July 1, 2021</a:t>
            </a:r>
          </a:p>
          <a:p>
            <a:pPr marL="514350" indent="-514350">
              <a:buAutoNum type="arabicPeriod" startAt="6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452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AED8A04-B3FA-414C-87FE-F4821107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36538"/>
            <a:ext cx="10887075" cy="1081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91" y="4944139"/>
            <a:ext cx="1083322" cy="123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79F7-DF48-4537-9312-74F499AD2CE7}"/>
              </a:ext>
            </a:extLst>
          </p:cNvPr>
          <p:cNvSpPr txBox="1"/>
          <p:nvPr/>
        </p:nvSpPr>
        <p:spPr>
          <a:xfrm>
            <a:off x="1106316" y="1913861"/>
            <a:ext cx="10332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Michael Godwin</a:t>
            </a:r>
          </a:p>
          <a:p>
            <a:pPr algn="ctr"/>
            <a:r>
              <a:rPr lang="en-US" sz="3200" dirty="0"/>
              <a:t>Environmental Health Manager</a:t>
            </a:r>
          </a:p>
          <a:p>
            <a:pPr algn="ctr"/>
            <a:r>
              <a:rPr lang="en-US" sz="3200" dirty="0"/>
              <a:t>Florida Department of Health in Nassau and Baker County</a:t>
            </a:r>
          </a:p>
          <a:p>
            <a:pPr algn="ctr"/>
            <a:r>
              <a:rPr lang="en-US" sz="3200" dirty="0">
                <a:hlinkClick r:id="rId4"/>
              </a:rPr>
              <a:t>Michael.Godwin@flhealth.gov</a:t>
            </a:r>
            <a:endParaRPr lang="en-US" sz="3200" dirty="0"/>
          </a:p>
          <a:p>
            <a:pPr algn="ctr"/>
            <a:r>
              <a:rPr lang="en-US" sz="3200" dirty="0"/>
              <a:t>904-557-9150</a:t>
            </a:r>
          </a:p>
        </p:txBody>
      </p:sp>
    </p:spTree>
    <p:extLst>
      <p:ext uri="{BB962C8B-B14F-4D97-AF65-F5344CB8AC3E}">
        <p14:creationId xmlns:p14="http://schemas.microsoft.com/office/powerpoint/2010/main" val="131330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R Presentation 2018-2019 House Health Care October 2017" id="{1B430638-5FF5-467E-BDE4-07FE6A413B85}" vid="{B1C51724-9329-4282-970F-F210334DD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4BF2AF3B99141A16CD352329123B4" ma:contentTypeVersion="11" ma:contentTypeDescription="Create a new document." ma:contentTypeScope="" ma:versionID="41969d82bba7094cab3ed42824c07b52">
  <xsd:schema xmlns:xsd="http://www.w3.org/2001/XMLSchema" xmlns:xs="http://www.w3.org/2001/XMLSchema" xmlns:p="http://schemas.microsoft.com/office/2006/metadata/properties" xmlns:ns1="http://schemas.microsoft.com/sharepoint/v3" xmlns:ns3="01040c86-b86a-4294-ab24-29f545f7f061" xmlns:ns4="81093cdd-6e86-4687-988f-b93d17b381ab" targetNamespace="http://schemas.microsoft.com/office/2006/metadata/properties" ma:root="true" ma:fieldsID="6f95edc48398b18dc0092c6affbbafb5" ns1:_="" ns3:_="" ns4:_="">
    <xsd:import namespace="http://schemas.microsoft.com/sharepoint/v3"/>
    <xsd:import namespace="01040c86-b86a-4294-ab24-29f545f7f061"/>
    <xsd:import namespace="81093cdd-6e86-4687-988f-b93d17b381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0c86-b86a-4294-ab24-29f545f7f0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93cdd-6e86-4687-988f-b93d17b38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5F5522-9C9E-4373-9706-AE416C1249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D918F-2E64-453C-B4B5-DCED656C9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0c86-b86a-4294-ab24-29f545f7f061"/>
    <ds:schemaRef ds:uri="81093cdd-6e86-4687-988f-b93d17b38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77DC1F-5DBD-4DD5-B036-381D66BEB518}">
  <ds:schemaRefs>
    <ds:schemaRef ds:uri="81093cdd-6e86-4687-988f-b93d17b381ab"/>
    <ds:schemaRef ds:uri="http://schemas.microsoft.com/office/2006/metadata/properties"/>
    <ds:schemaRef ds:uri="http://schemas.microsoft.com/office/2006/documentManagement/types"/>
    <ds:schemaRef ds:uri="01040c86-b86a-4294-ab24-29f545f7f061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LBR Presentation 2018-2019 House Health Care October 2017</Template>
  <TotalTime>22411</TotalTime>
  <Words>177</Words>
  <Application>Microsoft Office PowerPoint</Application>
  <PresentationFormat>Widescreen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Trebuchet MS</vt:lpstr>
      <vt:lpstr>Office Theme</vt:lpstr>
      <vt:lpstr>St. Mary’s River Committee – Nassau and Baker County Septic Program  </vt:lpstr>
      <vt:lpstr>Presenter</vt:lpstr>
      <vt:lpstr>Questions Being Addressed:</vt:lpstr>
      <vt:lpstr>Questions Being Addressed:</vt:lpstr>
      <vt:lpstr>Questions Being Addressed:</vt:lpstr>
      <vt:lpstr>Questions Being Addressed:</vt:lpstr>
      <vt:lpstr>Questions Being Addressed: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2018-2019 Legislative Budget Request &amp; Schedule VIII-B</dc:title>
  <dc:creator>Gentle, Ty</dc:creator>
  <cp:lastModifiedBy>Godwin, Michael D</cp:lastModifiedBy>
  <cp:revision>165</cp:revision>
  <cp:lastPrinted>2019-09-12T13:58:16Z</cp:lastPrinted>
  <dcterms:created xsi:type="dcterms:W3CDTF">2017-10-03T17:39:10Z</dcterms:created>
  <dcterms:modified xsi:type="dcterms:W3CDTF">2021-10-04T18:19:38Z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0x010100D274BF2AF3B99141A16CD352329123B4</vt:lpwstr>
  </property>
</Properties>
</file>