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284" r:id="rId3"/>
    <p:sldId id="267" r:id="rId4"/>
    <p:sldId id="288" r:id="rId5"/>
    <p:sldId id="285" r:id="rId6"/>
    <p:sldId id="286" r:id="rId7"/>
    <p:sldId id="287" r:id="rId8"/>
    <p:sldId id="289" r:id="rId9"/>
    <p:sldId id="262" r:id="rId10"/>
    <p:sldId id="276" r:id="rId11"/>
    <p:sldId id="278" r:id="rId12"/>
    <p:sldId id="28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590491-A0AE-4A16-948B-47257940FDF0}" v="57" dt="2021-06-07T22:06:43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rtney Balling" userId="180befa3c5445838" providerId="LiveId" clId="{6F590491-A0AE-4A16-948B-47257940FDF0}"/>
    <pc:docChg chg="undo custSel addSld delSld modSld">
      <pc:chgData name="Courtney Balling" userId="180befa3c5445838" providerId="LiveId" clId="{6F590491-A0AE-4A16-948B-47257940FDF0}" dt="2021-06-07T22:06:43.121" v="1357"/>
      <pc:docMkLst>
        <pc:docMk/>
      </pc:docMkLst>
      <pc:sldChg chg="del">
        <pc:chgData name="Courtney Balling" userId="180befa3c5445838" providerId="LiveId" clId="{6F590491-A0AE-4A16-948B-47257940FDF0}" dt="2021-06-07T16:07:58.758" v="295" actId="47"/>
        <pc:sldMkLst>
          <pc:docMk/>
          <pc:sldMk cId="1203311372" sldId="256"/>
        </pc:sldMkLst>
      </pc:sldChg>
      <pc:sldChg chg="addSp delSp modSp mod setBg modAnim">
        <pc:chgData name="Courtney Balling" userId="180befa3c5445838" providerId="LiveId" clId="{6F590491-A0AE-4A16-948B-47257940FDF0}" dt="2021-06-07T22:03:47.866" v="1355"/>
        <pc:sldMkLst>
          <pc:docMk/>
          <pc:sldMk cId="798703402" sldId="262"/>
        </pc:sldMkLst>
        <pc:spChg chg="mod">
          <ac:chgData name="Courtney Balling" userId="180befa3c5445838" providerId="LiveId" clId="{6F590491-A0AE-4A16-948B-47257940FDF0}" dt="2021-06-07T17:02:03.875" v="1262" actId="1076"/>
          <ac:spMkLst>
            <pc:docMk/>
            <pc:sldMk cId="798703402" sldId="262"/>
            <ac:spMk id="2" creationId="{9A63534E-0392-491A-A91A-CADF8B81E02B}"/>
          </ac:spMkLst>
        </pc:spChg>
        <pc:spChg chg="add del">
          <ac:chgData name="Courtney Balling" userId="180befa3c5445838" providerId="LiveId" clId="{6F590491-A0AE-4A16-948B-47257940FDF0}" dt="2021-06-07T15:48:55.388" v="76" actId="26606"/>
          <ac:spMkLst>
            <pc:docMk/>
            <pc:sldMk cId="798703402" sldId="262"/>
            <ac:spMk id="18" creationId="{7C98A213-5994-475E-B327-DC6EC27FBA8B}"/>
          </ac:spMkLst>
        </pc:spChg>
        <pc:spChg chg="add del">
          <ac:chgData name="Courtney Balling" userId="180befa3c5445838" providerId="LiveId" clId="{6F590491-A0AE-4A16-948B-47257940FDF0}" dt="2021-06-07T15:48:55.388" v="76" actId="26606"/>
          <ac:spMkLst>
            <pc:docMk/>
            <pc:sldMk cId="798703402" sldId="262"/>
            <ac:spMk id="20" creationId="{4B030A0D-0DAD-4A99-89BB-419527D6A64B}"/>
          </ac:spMkLst>
        </pc:spChg>
        <pc:spChg chg="add mod">
          <ac:chgData name="Courtney Balling" userId="180befa3c5445838" providerId="LiveId" clId="{6F590491-A0AE-4A16-948B-47257940FDF0}" dt="2021-06-07T15:57:48.370" v="161"/>
          <ac:spMkLst>
            <pc:docMk/>
            <pc:sldMk cId="798703402" sldId="262"/>
            <ac:spMk id="26" creationId="{6017A1F8-3915-448A-BA22-F8E273CD86E0}"/>
          </ac:spMkLst>
        </pc:spChg>
        <pc:spChg chg="add mod">
          <ac:chgData name="Courtney Balling" userId="180befa3c5445838" providerId="LiveId" clId="{6F590491-A0AE-4A16-948B-47257940FDF0}" dt="2021-06-07T17:01:50.460" v="1258"/>
          <ac:spMkLst>
            <pc:docMk/>
            <pc:sldMk cId="798703402" sldId="262"/>
            <ac:spMk id="27" creationId="{68476C4A-E167-4239-87C9-E8E4BAC388A1}"/>
          </ac:spMkLst>
        </pc:spChg>
        <pc:grpChg chg="del">
          <ac:chgData name="Courtney Balling" userId="180befa3c5445838" providerId="LiveId" clId="{6F590491-A0AE-4A16-948B-47257940FDF0}" dt="2021-06-07T15:47:25.030" v="69" actId="478"/>
          <ac:grpSpMkLst>
            <pc:docMk/>
            <pc:sldMk cId="798703402" sldId="262"/>
            <ac:grpSpMk id="9" creationId="{9913C59B-34D9-48AA-8BCC-365027E344E5}"/>
          </ac:grpSpMkLst>
        </pc:grpChg>
        <pc:grpChg chg="del">
          <ac:chgData name="Courtney Balling" userId="180befa3c5445838" providerId="LiveId" clId="{6F590491-A0AE-4A16-948B-47257940FDF0}" dt="2021-06-07T15:45:39.425" v="64" actId="478"/>
          <ac:grpSpMkLst>
            <pc:docMk/>
            <pc:sldMk cId="798703402" sldId="262"/>
            <ac:grpSpMk id="10" creationId="{EDD892C2-D751-40A3-97E1-09FA14651985}"/>
          </ac:grpSpMkLst>
        </pc:grpChg>
        <pc:grpChg chg="del">
          <ac:chgData name="Courtney Balling" userId="180befa3c5445838" providerId="LiveId" clId="{6F590491-A0AE-4A16-948B-47257940FDF0}" dt="2021-06-07T15:43:19.818" v="57" actId="478"/>
          <ac:grpSpMkLst>
            <pc:docMk/>
            <pc:sldMk cId="798703402" sldId="262"/>
            <ac:grpSpMk id="11" creationId="{43FA163A-766B-4D0A-A5A4-412F1BC37891}"/>
          </ac:grpSpMkLst>
        </pc:grpChg>
        <pc:picChg chg="add mod ord">
          <ac:chgData name="Courtney Balling" userId="180befa3c5445838" providerId="LiveId" clId="{6F590491-A0AE-4A16-948B-47257940FDF0}" dt="2021-06-07T15:48:55.388" v="76" actId="26606"/>
          <ac:picMkLst>
            <pc:docMk/>
            <pc:sldMk cId="798703402" sldId="262"/>
            <ac:picMk id="4" creationId="{0091E101-0CB6-42CB-9847-5DFDE34EF29A}"/>
          </ac:picMkLst>
        </pc:picChg>
        <pc:picChg chg="add mod ord">
          <ac:chgData name="Courtney Balling" userId="180befa3c5445838" providerId="LiveId" clId="{6F590491-A0AE-4A16-948B-47257940FDF0}" dt="2021-06-07T15:48:55.388" v="76" actId="26606"/>
          <ac:picMkLst>
            <pc:docMk/>
            <pc:sldMk cId="798703402" sldId="262"/>
            <ac:picMk id="8" creationId="{381B7407-0307-4E59-B5D1-08825EB633D9}"/>
          </ac:picMkLst>
        </pc:picChg>
        <pc:picChg chg="add mod">
          <ac:chgData name="Courtney Balling" userId="180befa3c5445838" providerId="LiveId" clId="{6F590491-A0AE-4A16-948B-47257940FDF0}" dt="2021-06-07T15:48:55.388" v="76" actId="26606"/>
          <ac:picMkLst>
            <pc:docMk/>
            <pc:sldMk cId="798703402" sldId="262"/>
            <ac:picMk id="13" creationId="{25CB1904-4D31-4EB2-A164-DF000F703984}"/>
          </ac:picMkLst>
        </pc:picChg>
        <pc:picChg chg="add mod">
          <ac:chgData name="Courtney Balling" userId="180befa3c5445838" providerId="LiveId" clId="{6F590491-A0AE-4A16-948B-47257940FDF0}" dt="2021-06-07T15:57:35.296" v="160" actId="1076"/>
          <ac:picMkLst>
            <pc:docMk/>
            <pc:sldMk cId="798703402" sldId="262"/>
            <ac:picMk id="15" creationId="{AA128689-FEFC-4CA2-B67D-7750BA8E4A93}"/>
          </ac:picMkLst>
        </pc:picChg>
      </pc:sldChg>
      <pc:sldChg chg="modSp add mod setBg">
        <pc:chgData name="Courtney Balling" userId="180befa3c5445838" providerId="LiveId" clId="{6F590491-A0AE-4A16-948B-47257940FDF0}" dt="2021-06-07T17:05:27.845" v="1299" actId="27636"/>
        <pc:sldMkLst>
          <pc:docMk/>
          <pc:sldMk cId="255175678" sldId="266"/>
        </pc:sldMkLst>
        <pc:spChg chg="mod">
          <ac:chgData name="Courtney Balling" userId="180befa3c5445838" providerId="LiveId" clId="{6F590491-A0AE-4A16-948B-47257940FDF0}" dt="2021-06-07T17:05:27.827" v="1298" actId="27636"/>
          <ac:spMkLst>
            <pc:docMk/>
            <pc:sldMk cId="255175678" sldId="266"/>
            <ac:spMk id="3" creationId="{349ED907-714C-4A1A-85E5-EF8E19B76BF2}"/>
          </ac:spMkLst>
        </pc:spChg>
        <pc:spChg chg="mod">
          <ac:chgData name="Courtney Balling" userId="180befa3c5445838" providerId="LiveId" clId="{6F590491-A0AE-4A16-948B-47257940FDF0}" dt="2021-06-07T17:05:27.845" v="1299" actId="27636"/>
          <ac:spMkLst>
            <pc:docMk/>
            <pc:sldMk cId="255175678" sldId="266"/>
            <ac:spMk id="4" creationId="{A464C4CA-C788-4514-ADFE-282FE94848F9}"/>
          </ac:spMkLst>
        </pc:spChg>
      </pc:sldChg>
      <pc:sldChg chg="delSp modSp mod delDesignElem">
        <pc:chgData name="Courtney Balling" userId="180befa3c5445838" providerId="LiveId" clId="{6F590491-A0AE-4A16-948B-47257940FDF0}" dt="2021-06-07T17:05:27.562" v="1297"/>
        <pc:sldMkLst>
          <pc:docMk/>
          <pc:sldMk cId="537537094" sldId="267"/>
        </pc:sldMkLst>
        <pc:spChg chg="mod">
          <ac:chgData name="Courtney Balling" userId="180befa3c5445838" providerId="LiveId" clId="{6F590491-A0AE-4A16-948B-47257940FDF0}" dt="2021-06-07T16:16:24.893" v="538" actId="20577"/>
          <ac:spMkLst>
            <pc:docMk/>
            <pc:sldMk cId="537537094" sldId="267"/>
            <ac:spMk id="11" creationId="{16A7DBF4-B1B8-4E79-8620-A25E574A5703}"/>
          </ac:spMkLst>
        </pc:spChg>
        <pc:spChg chg="del">
          <ac:chgData name="Courtney Balling" userId="180befa3c5445838" providerId="LiveId" clId="{6F590491-A0AE-4A16-948B-47257940FDF0}" dt="2021-06-07T17:05:27.562" v="1297"/>
          <ac:spMkLst>
            <pc:docMk/>
            <pc:sldMk cId="537537094" sldId="267"/>
            <ac:spMk id="16" creationId="{7301F447-EEF7-48F5-AF73-7566EE7F64AD}"/>
          </ac:spMkLst>
        </pc:spChg>
        <pc:spChg chg="del">
          <ac:chgData name="Courtney Balling" userId="180befa3c5445838" providerId="LiveId" clId="{6F590491-A0AE-4A16-948B-47257940FDF0}" dt="2021-06-07T17:05:27.562" v="1297"/>
          <ac:spMkLst>
            <pc:docMk/>
            <pc:sldMk cId="537537094" sldId="267"/>
            <ac:spMk id="18" creationId="{F7117410-A2A4-4085-9ADC-46744551DBDE}"/>
          </ac:spMkLst>
        </pc:spChg>
        <pc:spChg chg="del">
          <ac:chgData name="Courtney Balling" userId="180befa3c5445838" providerId="LiveId" clId="{6F590491-A0AE-4A16-948B-47257940FDF0}" dt="2021-06-07T17:05:27.562" v="1297"/>
          <ac:spMkLst>
            <pc:docMk/>
            <pc:sldMk cId="537537094" sldId="267"/>
            <ac:spMk id="20" creationId="{99F74EB5-E547-4FB4-95F5-BCC788F3C4A0}"/>
          </ac:spMkLst>
        </pc:spChg>
      </pc:sldChg>
      <pc:sldChg chg="addSp delSp modSp del mod">
        <pc:chgData name="Courtney Balling" userId="180befa3c5445838" providerId="LiveId" clId="{6F590491-A0AE-4A16-948B-47257940FDF0}" dt="2021-06-07T16:15:42.835" v="520" actId="47"/>
        <pc:sldMkLst>
          <pc:docMk/>
          <pc:sldMk cId="2533140440" sldId="268"/>
        </pc:sldMkLst>
        <pc:spChg chg="mod">
          <ac:chgData name="Courtney Balling" userId="180befa3c5445838" providerId="LiveId" clId="{6F590491-A0AE-4A16-948B-47257940FDF0}" dt="2021-06-07T15:39:22.898" v="20" actId="21"/>
          <ac:spMkLst>
            <pc:docMk/>
            <pc:sldMk cId="2533140440" sldId="268"/>
            <ac:spMk id="4" creationId="{4FA3EE1C-68AF-49CB-B910-63E6AC2EC181}"/>
          </ac:spMkLst>
        </pc:spChg>
        <pc:spChg chg="del mod">
          <ac:chgData name="Courtney Balling" userId="180befa3c5445838" providerId="LiveId" clId="{6F590491-A0AE-4A16-948B-47257940FDF0}" dt="2021-06-07T15:39:38.725" v="24" actId="21"/>
          <ac:spMkLst>
            <pc:docMk/>
            <pc:sldMk cId="2533140440" sldId="268"/>
            <ac:spMk id="14" creationId="{8EBA81A0-5981-45C9-A01D-1C36107B3F31}"/>
          </ac:spMkLst>
        </pc:spChg>
        <pc:spChg chg="del">
          <ac:chgData name="Courtney Balling" userId="180befa3c5445838" providerId="LiveId" clId="{6F590491-A0AE-4A16-948B-47257940FDF0}" dt="2021-06-07T15:37:52.249" v="9" actId="478"/>
          <ac:spMkLst>
            <pc:docMk/>
            <pc:sldMk cId="2533140440" sldId="268"/>
            <ac:spMk id="25" creationId="{E80854E1-3F79-4BD2-992A-5AFCE5B96B63}"/>
          </ac:spMkLst>
        </pc:spChg>
        <pc:grpChg chg="add del mod">
          <ac:chgData name="Courtney Balling" userId="180befa3c5445838" providerId="LiveId" clId="{6F590491-A0AE-4A16-948B-47257940FDF0}" dt="2021-06-07T15:39:11.707" v="18" actId="21"/>
          <ac:grpSpMkLst>
            <pc:docMk/>
            <pc:sldMk cId="2533140440" sldId="268"/>
            <ac:grpSpMk id="8" creationId="{32518C48-E61A-4B2B-9951-5C739C75EE44}"/>
          </ac:grpSpMkLst>
        </pc:grpChg>
        <pc:picChg chg="add mod">
          <ac:chgData name="Courtney Balling" userId="180befa3c5445838" providerId="LiveId" clId="{6F590491-A0AE-4A16-948B-47257940FDF0}" dt="2021-06-07T15:37:46.767" v="8" actId="164"/>
          <ac:picMkLst>
            <pc:docMk/>
            <pc:sldMk cId="2533140440" sldId="268"/>
            <ac:picMk id="3" creationId="{30279B20-02AD-4B8C-B26E-FF4A49D575EE}"/>
          </ac:picMkLst>
        </pc:picChg>
        <pc:picChg chg="del mod">
          <ac:chgData name="Courtney Balling" userId="180befa3c5445838" providerId="LiveId" clId="{6F590491-A0AE-4A16-948B-47257940FDF0}" dt="2021-06-07T15:37:00.496" v="1" actId="478"/>
          <ac:picMkLst>
            <pc:docMk/>
            <pc:sldMk cId="2533140440" sldId="268"/>
            <ac:picMk id="5" creationId="{CD6C31DC-48C6-4893-8996-EE72720CF3D8}"/>
          </ac:picMkLst>
        </pc:picChg>
        <pc:picChg chg="del mod">
          <ac:chgData name="Courtney Balling" userId="180befa3c5445838" providerId="LiveId" clId="{6F590491-A0AE-4A16-948B-47257940FDF0}" dt="2021-06-07T15:38:28.862" v="11" actId="478"/>
          <ac:picMkLst>
            <pc:docMk/>
            <pc:sldMk cId="2533140440" sldId="268"/>
            <ac:picMk id="6" creationId="{A6B70EC4-55A1-4085-856A-184C45F66C6A}"/>
          </ac:picMkLst>
        </pc:picChg>
        <pc:picChg chg="mod ord">
          <ac:chgData name="Courtney Balling" userId="180befa3c5445838" providerId="LiveId" clId="{6F590491-A0AE-4A16-948B-47257940FDF0}" dt="2021-06-07T15:37:46.767" v="8" actId="164"/>
          <ac:picMkLst>
            <pc:docMk/>
            <pc:sldMk cId="2533140440" sldId="268"/>
            <ac:picMk id="7" creationId="{2BFEA78B-E9C8-4B06-B534-30A3F46046AC}"/>
          </ac:picMkLst>
        </pc:picChg>
        <pc:picChg chg="add del mod">
          <ac:chgData name="Courtney Balling" userId="180befa3c5445838" providerId="LiveId" clId="{6F590491-A0AE-4A16-948B-47257940FDF0}" dt="2021-06-07T15:39:01.968" v="15" actId="21"/>
          <ac:picMkLst>
            <pc:docMk/>
            <pc:sldMk cId="2533140440" sldId="268"/>
            <ac:picMk id="10" creationId="{A2981A09-4919-456C-803B-3EC1B9D55368}"/>
          </ac:picMkLst>
        </pc:picChg>
      </pc:sldChg>
      <pc:sldChg chg="del">
        <pc:chgData name="Courtney Balling" userId="180befa3c5445838" providerId="LiveId" clId="{6F590491-A0AE-4A16-948B-47257940FDF0}" dt="2021-06-07T16:04:03.373" v="186" actId="2696"/>
        <pc:sldMkLst>
          <pc:docMk/>
          <pc:sldMk cId="165893066" sldId="271"/>
        </pc:sldMkLst>
      </pc:sldChg>
      <pc:sldChg chg="addSp delSp modSp mod delAnim delDesignElem">
        <pc:chgData name="Courtney Balling" userId="180befa3c5445838" providerId="LiveId" clId="{6F590491-A0AE-4A16-948B-47257940FDF0}" dt="2021-06-07T17:08:55.806" v="1325" actId="1076"/>
        <pc:sldMkLst>
          <pc:docMk/>
          <pc:sldMk cId="2106098407" sldId="276"/>
        </pc:sldMkLst>
        <pc:spChg chg="del mod">
          <ac:chgData name="Courtney Balling" userId="180befa3c5445838" providerId="LiveId" clId="{6F590491-A0AE-4A16-948B-47257940FDF0}" dt="2021-06-07T15:54:09.300" v="99" actId="478"/>
          <ac:spMkLst>
            <pc:docMk/>
            <pc:sldMk cId="2106098407" sldId="276"/>
            <ac:spMk id="2" creationId="{F927FCE8-4F76-437B-AB32-05C8D60A4352}"/>
          </ac:spMkLst>
        </pc:spChg>
        <pc:spChg chg="add del mod">
          <ac:chgData name="Courtney Balling" userId="180befa3c5445838" providerId="LiveId" clId="{6F590491-A0AE-4A16-948B-47257940FDF0}" dt="2021-06-07T15:54:13.531" v="100" actId="478"/>
          <ac:spMkLst>
            <pc:docMk/>
            <pc:sldMk cId="2106098407" sldId="276"/>
            <ac:spMk id="9" creationId="{1E4F79EC-F118-4CED-8B73-A51C95FD4FBC}"/>
          </ac:spMkLst>
        </pc:spChg>
        <pc:spChg chg="ord">
          <ac:chgData name="Courtney Balling" userId="180befa3c5445838" providerId="LiveId" clId="{6F590491-A0AE-4A16-948B-47257940FDF0}" dt="2021-06-07T15:52:10.570" v="84" actId="26606"/>
          <ac:spMkLst>
            <pc:docMk/>
            <pc:sldMk cId="2106098407" sldId="276"/>
            <ac:spMk id="18" creationId="{8F35F6ED-6E42-4EAA-A48D-5D41ED26AE45}"/>
          </ac:spMkLst>
        </pc:spChg>
        <pc:spChg chg="mod ord">
          <ac:chgData name="Courtney Balling" userId="180befa3c5445838" providerId="LiveId" clId="{6F590491-A0AE-4A16-948B-47257940FDF0}" dt="2021-06-07T15:52:29.689" v="87" actId="26606"/>
          <ac:spMkLst>
            <pc:docMk/>
            <pc:sldMk cId="2106098407" sldId="276"/>
            <ac:spMk id="19" creationId="{747F3DD0-5BF7-4EB6-8991-082FEC9808C3}"/>
          </ac:spMkLst>
        </pc:spChg>
        <pc:spChg chg="add mod">
          <ac:chgData name="Courtney Balling" userId="180befa3c5445838" providerId="LiveId" clId="{6F590491-A0AE-4A16-948B-47257940FDF0}" dt="2021-06-07T17:03:44.027" v="1283" actId="1076"/>
          <ac:spMkLst>
            <pc:docMk/>
            <pc:sldMk cId="2106098407" sldId="276"/>
            <ac:spMk id="22" creationId="{50FA6256-B17C-4AEF-96E5-10E603711C92}"/>
          </ac:spMkLst>
        </pc:spChg>
        <pc:spChg chg="add mod">
          <ac:chgData name="Courtney Balling" userId="180befa3c5445838" providerId="LiveId" clId="{6F590491-A0AE-4A16-948B-47257940FDF0}" dt="2021-06-07T17:02:15.456" v="1263" actId="6549"/>
          <ac:spMkLst>
            <pc:docMk/>
            <pc:sldMk cId="2106098407" sldId="276"/>
            <ac:spMk id="23" creationId="{47A8ADCD-0EDA-44FC-8BA9-339439C7B17D}"/>
          </ac:spMkLst>
        </pc:spChg>
        <pc:spChg chg="add mod">
          <ac:chgData name="Courtney Balling" userId="180befa3c5445838" providerId="LiveId" clId="{6F590491-A0AE-4A16-948B-47257940FDF0}" dt="2021-06-07T15:57:57.064" v="163" actId="1076"/>
          <ac:spMkLst>
            <pc:docMk/>
            <pc:sldMk cId="2106098407" sldId="276"/>
            <ac:spMk id="25" creationId="{5381DB87-10F4-44DC-8847-7727EC9F63C1}"/>
          </ac:spMkLst>
        </pc:spChg>
        <pc:spChg chg="add mod">
          <ac:chgData name="Courtney Balling" userId="180befa3c5445838" providerId="LiveId" clId="{6F590491-A0AE-4A16-948B-47257940FDF0}" dt="2021-06-07T17:08:55.806" v="1325" actId="1076"/>
          <ac:spMkLst>
            <pc:docMk/>
            <pc:sldMk cId="2106098407" sldId="276"/>
            <ac:spMk id="27" creationId="{B911E728-FFBE-4B85-9BA4-CA174EA0C5B1}"/>
          </ac:spMkLst>
        </pc:spChg>
        <pc:spChg chg="del">
          <ac:chgData name="Courtney Balling" userId="180befa3c5445838" providerId="LiveId" clId="{6F590491-A0AE-4A16-948B-47257940FDF0}" dt="2021-06-07T15:52:10.570" v="84" actId="26606"/>
          <ac:spMkLst>
            <pc:docMk/>
            <pc:sldMk cId="2106098407" sldId="276"/>
            <ac:spMk id="32" creationId="{71A784BF-09DB-448D-99FC-B49DFC6605D5}"/>
          </ac:spMkLst>
        </pc:spChg>
        <pc:spChg chg="del">
          <ac:chgData name="Courtney Balling" userId="180befa3c5445838" providerId="LiveId" clId="{6F590491-A0AE-4A16-948B-47257940FDF0}" dt="2021-06-07T15:52:10.570" v="84" actId="26606"/>
          <ac:spMkLst>
            <pc:docMk/>
            <pc:sldMk cId="2106098407" sldId="276"/>
            <ac:spMk id="33" creationId="{917859B3-4C91-478D-929D-BB6433F90849}"/>
          </ac:spMkLst>
        </pc:spChg>
        <pc:spChg chg="del">
          <ac:chgData name="Courtney Balling" userId="180befa3c5445838" providerId="LiveId" clId="{6F590491-A0AE-4A16-948B-47257940FDF0}" dt="2021-06-07T15:52:10.570" v="84" actId="26606"/>
          <ac:spMkLst>
            <pc:docMk/>
            <pc:sldMk cId="2106098407" sldId="276"/>
            <ac:spMk id="34" creationId="{6283FBD2-A663-469F-855C-06D86E3C1161}"/>
          </ac:spMkLst>
        </pc:spChg>
        <pc:spChg chg="del">
          <ac:chgData name="Courtney Balling" userId="180befa3c5445838" providerId="LiveId" clId="{6F590491-A0AE-4A16-948B-47257940FDF0}" dt="2021-06-07T15:52:10.570" v="84" actId="26606"/>
          <ac:spMkLst>
            <pc:docMk/>
            <pc:sldMk cId="2106098407" sldId="276"/>
            <ac:spMk id="35" creationId="{8A1279FC-7441-4E55-B082-2774E6316482}"/>
          </ac:spMkLst>
        </pc:spChg>
        <pc:spChg chg="add del">
          <ac:chgData name="Courtney Balling" userId="180befa3c5445838" providerId="LiveId" clId="{6F590491-A0AE-4A16-948B-47257940FDF0}" dt="2021-06-07T15:52:29.689" v="87" actId="26606"/>
          <ac:spMkLst>
            <pc:docMk/>
            <pc:sldMk cId="2106098407" sldId="276"/>
            <ac:spMk id="40" creationId="{8761DDFE-071F-4200-B0AA-394476C2D2D6}"/>
          </ac:spMkLst>
        </pc:spChg>
        <pc:spChg chg="add del">
          <ac:chgData name="Courtney Balling" userId="180befa3c5445838" providerId="LiveId" clId="{6F590491-A0AE-4A16-948B-47257940FDF0}" dt="2021-06-07T17:05:27.562" v="1297"/>
          <ac:spMkLst>
            <pc:docMk/>
            <pc:sldMk cId="2106098407" sldId="276"/>
            <ac:spMk id="45" creationId="{022BDE4A-8A20-4A69-9C5A-581C82036A4D}"/>
          </ac:spMkLst>
        </pc:spChg>
        <pc:picChg chg="del mod">
          <ac:chgData name="Courtney Balling" userId="180befa3c5445838" providerId="LiveId" clId="{6F590491-A0AE-4A16-948B-47257940FDF0}" dt="2021-06-07T15:51:48.098" v="82" actId="478"/>
          <ac:picMkLst>
            <pc:docMk/>
            <pc:sldMk cId="2106098407" sldId="276"/>
            <ac:picMk id="4" creationId="{B122433E-FC95-4EC1-AA8C-2869B4E93868}"/>
          </ac:picMkLst>
        </pc:picChg>
        <pc:picChg chg="del mod">
          <ac:chgData name="Courtney Balling" userId="180befa3c5445838" providerId="LiveId" clId="{6F590491-A0AE-4A16-948B-47257940FDF0}" dt="2021-06-07T15:51:45.726" v="80" actId="478"/>
          <ac:picMkLst>
            <pc:docMk/>
            <pc:sldMk cId="2106098407" sldId="276"/>
            <ac:picMk id="5" creationId="{476701C8-7514-4790-BED0-96970523B967}"/>
          </ac:picMkLst>
        </pc:picChg>
        <pc:picChg chg="mod ord modCrop">
          <ac:chgData name="Courtney Balling" userId="180befa3c5445838" providerId="LiveId" clId="{6F590491-A0AE-4A16-948B-47257940FDF0}" dt="2021-06-07T15:53:41.638" v="98" actId="1076"/>
          <ac:picMkLst>
            <pc:docMk/>
            <pc:sldMk cId="2106098407" sldId="276"/>
            <ac:picMk id="6" creationId="{E221BAB9-E4CC-4104-B6C0-9DE49E4EAB52}"/>
          </ac:picMkLst>
        </pc:picChg>
        <pc:picChg chg="add mod">
          <ac:chgData name="Courtney Balling" userId="180befa3c5445838" providerId="LiveId" clId="{6F590491-A0AE-4A16-948B-47257940FDF0}" dt="2021-06-07T15:53:29.956" v="95" actId="14100"/>
          <ac:picMkLst>
            <pc:docMk/>
            <pc:sldMk cId="2106098407" sldId="276"/>
            <ac:picMk id="7" creationId="{868CEF9B-EF41-4DA2-91E8-25B35D992829}"/>
          </ac:picMkLst>
        </pc:picChg>
      </pc:sldChg>
      <pc:sldChg chg="addSp delSp modSp mod">
        <pc:chgData name="Courtney Balling" userId="180befa3c5445838" providerId="LiveId" clId="{6F590491-A0AE-4A16-948B-47257940FDF0}" dt="2021-06-07T17:04:35.457" v="1290" actId="1076"/>
        <pc:sldMkLst>
          <pc:docMk/>
          <pc:sldMk cId="4175309665" sldId="278"/>
        </pc:sldMkLst>
        <pc:spChg chg="mod">
          <ac:chgData name="Courtney Balling" userId="180befa3c5445838" providerId="LiveId" clId="{6F590491-A0AE-4A16-948B-47257940FDF0}" dt="2021-06-07T17:04:31.950" v="1289" actId="1076"/>
          <ac:spMkLst>
            <pc:docMk/>
            <pc:sldMk cId="4175309665" sldId="278"/>
            <ac:spMk id="5" creationId="{7C1BE094-E699-48DE-83CB-BE8082070ACD}"/>
          </ac:spMkLst>
        </pc:spChg>
        <pc:spChg chg="add mod">
          <ac:chgData name="Courtney Balling" userId="180befa3c5445838" providerId="LiveId" clId="{6F590491-A0AE-4A16-948B-47257940FDF0}" dt="2021-06-07T16:03:34.580" v="185" actId="1076"/>
          <ac:spMkLst>
            <pc:docMk/>
            <pc:sldMk cId="4175309665" sldId="278"/>
            <ac:spMk id="13" creationId="{0143AD56-1313-4552-9D32-14EEF1D41EAA}"/>
          </ac:spMkLst>
        </pc:spChg>
        <pc:spChg chg="add mod">
          <ac:chgData name="Courtney Balling" userId="180befa3c5445838" providerId="LiveId" clId="{6F590491-A0AE-4A16-948B-47257940FDF0}" dt="2021-06-07T17:04:35.457" v="1290" actId="1076"/>
          <ac:spMkLst>
            <pc:docMk/>
            <pc:sldMk cId="4175309665" sldId="278"/>
            <ac:spMk id="16" creationId="{09E6D9C6-9249-42FD-8DD2-6D9506A80F69}"/>
          </ac:spMkLst>
        </pc:spChg>
        <pc:picChg chg="add mod ord">
          <ac:chgData name="Courtney Balling" userId="180befa3c5445838" providerId="LiveId" clId="{6F590491-A0AE-4A16-948B-47257940FDF0}" dt="2021-06-07T16:03:15.514" v="181" actId="1076"/>
          <ac:picMkLst>
            <pc:docMk/>
            <pc:sldMk cId="4175309665" sldId="278"/>
            <ac:picMk id="3" creationId="{D8C03AAE-67DA-4E9C-BC19-5C9B4FBE9807}"/>
          </ac:picMkLst>
        </pc:picChg>
        <pc:picChg chg="del">
          <ac:chgData name="Courtney Balling" userId="180befa3c5445838" providerId="LiveId" clId="{6F590491-A0AE-4A16-948B-47257940FDF0}" dt="2021-06-07T16:01:51.751" v="165" actId="478"/>
          <ac:picMkLst>
            <pc:docMk/>
            <pc:sldMk cId="4175309665" sldId="278"/>
            <ac:picMk id="6" creationId="{7532CF42-7403-432D-A93C-32D5299FCDB1}"/>
          </ac:picMkLst>
        </pc:picChg>
        <pc:picChg chg="del">
          <ac:chgData name="Courtney Balling" userId="180befa3c5445838" providerId="LiveId" clId="{6F590491-A0AE-4A16-948B-47257940FDF0}" dt="2021-06-07T16:01:55.035" v="166" actId="478"/>
          <ac:picMkLst>
            <pc:docMk/>
            <pc:sldMk cId="4175309665" sldId="278"/>
            <ac:picMk id="7" creationId="{0B2AFF6A-84B5-4DBA-94B9-1C872A5A5468}"/>
          </ac:picMkLst>
        </pc:picChg>
        <pc:picChg chg="del">
          <ac:chgData name="Courtney Balling" userId="180befa3c5445838" providerId="LiveId" clId="{6F590491-A0AE-4A16-948B-47257940FDF0}" dt="2021-06-07T16:02:01.466" v="167" actId="478"/>
          <ac:picMkLst>
            <pc:docMk/>
            <pc:sldMk cId="4175309665" sldId="278"/>
            <ac:picMk id="8" creationId="{49AC834B-22C7-4DA1-82D9-DE6630789550}"/>
          </ac:picMkLst>
        </pc:picChg>
        <pc:picChg chg="mod">
          <ac:chgData name="Courtney Balling" userId="180befa3c5445838" providerId="LiveId" clId="{6F590491-A0AE-4A16-948B-47257940FDF0}" dt="2021-06-07T16:03:25.209" v="183" actId="1076"/>
          <ac:picMkLst>
            <pc:docMk/>
            <pc:sldMk cId="4175309665" sldId="278"/>
            <ac:picMk id="9" creationId="{E997FEC9-705A-4DD4-94D4-74119BE35394}"/>
          </ac:picMkLst>
        </pc:picChg>
        <pc:picChg chg="del">
          <ac:chgData name="Courtney Balling" userId="180befa3c5445838" providerId="LiveId" clId="{6F590491-A0AE-4A16-948B-47257940FDF0}" dt="2021-06-07T16:02:29.184" v="174" actId="478"/>
          <ac:picMkLst>
            <pc:docMk/>
            <pc:sldMk cId="4175309665" sldId="278"/>
            <ac:picMk id="10" creationId="{DC3769BC-A800-4086-88C4-4108AA30A431}"/>
          </ac:picMkLst>
        </pc:picChg>
        <pc:picChg chg="del mod">
          <ac:chgData name="Courtney Balling" userId="180befa3c5445838" providerId="LiveId" clId="{6F590491-A0AE-4A16-948B-47257940FDF0}" dt="2021-06-07T16:02:26.141" v="173" actId="478"/>
          <ac:picMkLst>
            <pc:docMk/>
            <pc:sldMk cId="4175309665" sldId="278"/>
            <ac:picMk id="11" creationId="{D2ACC2EA-0031-4C17-A1DE-3C205118BA85}"/>
          </ac:picMkLst>
        </pc:picChg>
      </pc:sldChg>
      <pc:sldChg chg="modSp add mod setBg">
        <pc:chgData name="Courtney Balling" userId="180befa3c5445838" providerId="LiveId" clId="{6F590491-A0AE-4A16-948B-47257940FDF0}" dt="2021-06-07T17:05:27.562" v="1297"/>
        <pc:sldMkLst>
          <pc:docMk/>
          <pc:sldMk cId="88580746" sldId="283"/>
        </pc:sldMkLst>
        <pc:spChg chg="mod">
          <ac:chgData name="Courtney Balling" userId="180befa3c5445838" providerId="LiveId" clId="{6F590491-A0AE-4A16-948B-47257940FDF0}" dt="2021-06-07T17:05:27.562" v="1297"/>
          <ac:spMkLst>
            <pc:docMk/>
            <pc:sldMk cId="88580746" sldId="283"/>
            <ac:spMk id="3" creationId="{349ED907-714C-4A1A-85E5-EF8E19B76BF2}"/>
          </ac:spMkLst>
        </pc:spChg>
      </pc:sldChg>
      <pc:sldChg chg="delSp modSp mod delDesignElem">
        <pc:chgData name="Courtney Balling" userId="180befa3c5445838" providerId="LiveId" clId="{6F590491-A0AE-4A16-948B-47257940FDF0}" dt="2021-06-07T17:05:28.192" v="1300" actId="27636"/>
        <pc:sldMkLst>
          <pc:docMk/>
          <pc:sldMk cId="1764755421" sldId="284"/>
        </pc:sldMkLst>
        <pc:spChg chg="mod">
          <ac:chgData name="Courtney Balling" userId="180befa3c5445838" providerId="LiveId" clId="{6F590491-A0AE-4A16-948B-47257940FDF0}" dt="2021-06-07T16:16:15.239" v="529" actId="20577"/>
          <ac:spMkLst>
            <pc:docMk/>
            <pc:sldMk cId="1764755421" sldId="284"/>
            <ac:spMk id="5" creationId="{326AF606-66B2-476E-87BE-6D079D58821C}"/>
          </ac:spMkLst>
        </pc:spChg>
        <pc:spChg chg="mod">
          <ac:chgData name="Courtney Balling" userId="180befa3c5445838" providerId="LiveId" clId="{6F590491-A0AE-4A16-948B-47257940FDF0}" dt="2021-06-07T17:05:28.192" v="1300" actId="27636"/>
          <ac:spMkLst>
            <pc:docMk/>
            <pc:sldMk cId="1764755421" sldId="284"/>
            <ac:spMk id="8" creationId="{D17870CE-386C-4095-8A8F-68447923E869}"/>
          </ac:spMkLst>
        </pc:spChg>
        <pc:spChg chg="del">
          <ac:chgData name="Courtney Balling" userId="180befa3c5445838" providerId="LiveId" clId="{6F590491-A0AE-4A16-948B-47257940FDF0}" dt="2021-06-07T17:05:27.562" v="1297"/>
          <ac:spMkLst>
            <pc:docMk/>
            <pc:sldMk cId="1764755421" sldId="284"/>
            <ac:spMk id="71" creationId="{0288C6B4-AFC3-407F-A595-EFFD38D4CCAF}"/>
          </ac:spMkLst>
        </pc:spChg>
        <pc:spChg chg="del">
          <ac:chgData name="Courtney Balling" userId="180befa3c5445838" providerId="LiveId" clId="{6F590491-A0AE-4A16-948B-47257940FDF0}" dt="2021-06-07T17:05:27.562" v="1297"/>
          <ac:spMkLst>
            <pc:docMk/>
            <pc:sldMk cId="1764755421" sldId="284"/>
            <ac:spMk id="73" creationId="{CF236821-17FE-429B-8D2C-08E13A64EA40}"/>
          </ac:spMkLst>
        </pc:spChg>
        <pc:spChg chg="del">
          <ac:chgData name="Courtney Balling" userId="180befa3c5445838" providerId="LiveId" clId="{6F590491-A0AE-4A16-948B-47257940FDF0}" dt="2021-06-07T17:05:27.562" v="1297"/>
          <ac:spMkLst>
            <pc:docMk/>
            <pc:sldMk cId="1764755421" sldId="284"/>
            <ac:spMk id="75" creationId="{C0BDBCD2-E081-43AB-9119-C55465E59757}"/>
          </ac:spMkLst>
        </pc:spChg>
        <pc:spChg chg="del">
          <ac:chgData name="Courtney Balling" userId="180befa3c5445838" providerId="LiveId" clId="{6F590491-A0AE-4A16-948B-47257940FDF0}" dt="2021-06-07T17:05:27.562" v="1297"/>
          <ac:spMkLst>
            <pc:docMk/>
            <pc:sldMk cId="1764755421" sldId="284"/>
            <ac:spMk id="77" creationId="{98E79BE4-34FE-485A-98A5-92CE8F7C4743}"/>
          </ac:spMkLst>
        </pc:spChg>
        <pc:spChg chg="del">
          <ac:chgData name="Courtney Balling" userId="180befa3c5445838" providerId="LiveId" clId="{6F590491-A0AE-4A16-948B-47257940FDF0}" dt="2021-06-07T17:05:27.562" v="1297"/>
          <ac:spMkLst>
            <pc:docMk/>
            <pc:sldMk cId="1764755421" sldId="284"/>
            <ac:spMk id="79" creationId="{7A5F0580-5EE9-419F-96EE-B6529EF6E7D0}"/>
          </ac:spMkLst>
        </pc:spChg>
      </pc:sldChg>
      <pc:sldChg chg="addSp delSp modSp mod setBg setClrOvrMap delDesignElem">
        <pc:chgData name="Courtney Balling" userId="180befa3c5445838" providerId="LiveId" clId="{6F590491-A0AE-4A16-948B-47257940FDF0}" dt="2021-06-07T17:05:28.228" v="1302" actId="27636"/>
        <pc:sldMkLst>
          <pc:docMk/>
          <pc:sldMk cId="3551225013" sldId="285"/>
        </pc:sldMkLst>
        <pc:spChg chg="mod">
          <ac:chgData name="Courtney Balling" userId="180befa3c5445838" providerId="LiveId" clId="{6F590491-A0AE-4A16-948B-47257940FDF0}" dt="2021-06-07T17:05:28.228" v="1302" actId="27636"/>
          <ac:spMkLst>
            <pc:docMk/>
            <pc:sldMk cId="3551225013" sldId="285"/>
            <ac:spMk id="2" creationId="{C27EA719-6579-48A3-8E89-70FEBF070D73}"/>
          </ac:spMkLst>
        </pc:spChg>
        <pc:spChg chg="mod">
          <ac:chgData name="Courtney Balling" userId="180befa3c5445838" providerId="LiveId" clId="{6F590491-A0AE-4A16-948B-47257940FDF0}" dt="2021-06-07T16:48:43.418" v="756" actId="26606"/>
          <ac:spMkLst>
            <pc:docMk/>
            <pc:sldMk cId="3551225013" sldId="285"/>
            <ac:spMk id="3" creationId="{CA8210D2-D7FC-4D53-B477-38CA62E758F0}"/>
          </ac:spMkLst>
        </pc:spChg>
        <pc:spChg chg="mod">
          <ac:chgData name="Courtney Balling" userId="180befa3c5445838" providerId="LiveId" clId="{6F590491-A0AE-4A16-948B-47257940FDF0}" dt="2021-06-07T16:48:43.418" v="756" actId="26606"/>
          <ac:spMkLst>
            <pc:docMk/>
            <pc:sldMk cId="3551225013" sldId="285"/>
            <ac:spMk id="4" creationId="{471F6493-3227-4071-84A3-9F124CBBB6E3}"/>
          </ac:spMkLst>
        </pc:spChg>
        <pc:spChg chg="del">
          <ac:chgData name="Courtney Balling" userId="180befa3c5445838" providerId="LiveId" clId="{6F590491-A0AE-4A16-948B-47257940FDF0}" dt="2021-06-07T16:48:43.418" v="756" actId="26606"/>
          <ac:spMkLst>
            <pc:docMk/>
            <pc:sldMk cId="3551225013" sldId="285"/>
            <ac:spMk id="30" creationId="{428D436F-9ACD-4C92-AFC8-C934C527A6A4}"/>
          </ac:spMkLst>
        </pc:spChg>
        <pc:spChg chg="del">
          <ac:chgData name="Courtney Balling" userId="180befa3c5445838" providerId="LiveId" clId="{6F590491-A0AE-4A16-948B-47257940FDF0}" dt="2021-06-07T16:48:43.418" v="756" actId="26606"/>
          <ac:spMkLst>
            <pc:docMk/>
            <pc:sldMk cId="3551225013" sldId="285"/>
            <ac:spMk id="32" creationId="{090538E0-A884-4E60-A6AB-77D830E2FCED}"/>
          </ac:spMkLst>
        </pc:spChg>
        <pc:spChg chg="del">
          <ac:chgData name="Courtney Balling" userId="180befa3c5445838" providerId="LiveId" clId="{6F590491-A0AE-4A16-948B-47257940FDF0}" dt="2021-06-07T16:48:43.418" v="756" actId="26606"/>
          <ac:spMkLst>
            <pc:docMk/>
            <pc:sldMk cId="3551225013" sldId="285"/>
            <ac:spMk id="34" creationId="{DB0D7DD0-1C67-4D4C-9E06-678233DB8468}"/>
          </ac:spMkLst>
        </pc:spChg>
        <pc:spChg chg="add del">
          <ac:chgData name="Courtney Balling" userId="180befa3c5445838" providerId="LiveId" clId="{6F590491-A0AE-4A16-948B-47257940FDF0}" dt="2021-06-07T17:05:27.562" v="1297"/>
          <ac:spMkLst>
            <pc:docMk/>
            <pc:sldMk cId="3551225013" sldId="285"/>
            <ac:spMk id="39" creationId="{2A6B319F-86FE-4754-878E-06F0804D882B}"/>
          </ac:spMkLst>
        </pc:spChg>
        <pc:spChg chg="add del">
          <ac:chgData name="Courtney Balling" userId="180befa3c5445838" providerId="LiveId" clId="{6F590491-A0AE-4A16-948B-47257940FDF0}" dt="2021-06-07T17:05:27.562" v="1297"/>
          <ac:spMkLst>
            <pc:docMk/>
            <pc:sldMk cId="3551225013" sldId="285"/>
            <ac:spMk id="41" creationId="{DCF7D1B5-3477-499F-ACC5-2C8B07F4EDB3}"/>
          </ac:spMkLst>
        </pc:spChg>
      </pc:sldChg>
      <pc:sldChg chg="addSp delSp modSp mod setBg modAnim delDesignElem">
        <pc:chgData name="Courtney Balling" userId="180befa3c5445838" providerId="LiveId" clId="{6F590491-A0AE-4A16-948B-47257940FDF0}" dt="2021-06-07T17:15:34.395" v="1352" actId="20577"/>
        <pc:sldMkLst>
          <pc:docMk/>
          <pc:sldMk cId="656322942" sldId="286"/>
        </pc:sldMkLst>
        <pc:spChg chg="mod">
          <ac:chgData name="Courtney Balling" userId="180befa3c5445838" providerId="LiveId" clId="{6F590491-A0AE-4A16-948B-47257940FDF0}" dt="2021-06-07T17:12:45.614" v="1329" actId="14100"/>
          <ac:spMkLst>
            <pc:docMk/>
            <pc:sldMk cId="656322942" sldId="286"/>
            <ac:spMk id="6" creationId="{A4392B60-799E-43DC-A8A3-19EA51DC4FE7}"/>
          </ac:spMkLst>
        </pc:spChg>
        <pc:spChg chg="mod">
          <ac:chgData name="Courtney Balling" userId="180befa3c5445838" providerId="LiveId" clId="{6F590491-A0AE-4A16-948B-47257940FDF0}" dt="2021-06-07T17:15:34.395" v="1352" actId="20577"/>
          <ac:spMkLst>
            <pc:docMk/>
            <pc:sldMk cId="656322942" sldId="286"/>
            <ac:spMk id="7" creationId="{7C97FB3A-69FC-4CB1-89BF-A06A076C172A}"/>
          </ac:spMkLst>
        </pc:spChg>
        <pc:spChg chg="add del">
          <ac:chgData name="Courtney Balling" userId="180befa3c5445838" providerId="LiveId" clId="{6F590491-A0AE-4A16-948B-47257940FDF0}" dt="2021-06-07T16:55:58.324" v="1168" actId="26606"/>
          <ac:spMkLst>
            <pc:docMk/>
            <pc:sldMk cId="656322942" sldId="286"/>
            <ac:spMk id="12" creationId="{081EA652-8C6A-4E69-BEB9-170809474553}"/>
          </ac:spMkLst>
        </pc:spChg>
        <pc:spChg chg="add del">
          <ac:chgData name="Courtney Balling" userId="180befa3c5445838" providerId="LiveId" clId="{6F590491-A0AE-4A16-948B-47257940FDF0}" dt="2021-06-07T16:55:58.324" v="1168" actId="26606"/>
          <ac:spMkLst>
            <pc:docMk/>
            <pc:sldMk cId="656322942" sldId="286"/>
            <ac:spMk id="14" creationId="{5298780A-33B9-4EA2-8F67-DE68AD62841B}"/>
          </ac:spMkLst>
        </pc:spChg>
        <pc:spChg chg="add del">
          <ac:chgData name="Courtney Balling" userId="180befa3c5445838" providerId="LiveId" clId="{6F590491-A0AE-4A16-948B-47257940FDF0}" dt="2021-06-07T16:55:58.324" v="1168" actId="26606"/>
          <ac:spMkLst>
            <pc:docMk/>
            <pc:sldMk cId="656322942" sldId="286"/>
            <ac:spMk id="16" creationId="{7F488E8B-4E1E-4402-8935-D4E6C02615C7}"/>
          </ac:spMkLst>
        </pc:spChg>
        <pc:spChg chg="add del">
          <ac:chgData name="Courtney Balling" userId="180befa3c5445838" providerId="LiveId" clId="{6F590491-A0AE-4A16-948B-47257940FDF0}" dt="2021-06-07T16:55:58.307" v="1167" actId="26606"/>
          <ac:spMkLst>
            <pc:docMk/>
            <pc:sldMk cId="656322942" sldId="286"/>
            <ac:spMk id="21" creationId="{B6CDA21F-E7AF-4C75-8395-33F58D5B0E45}"/>
          </ac:spMkLst>
        </pc:spChg>
        <pc:spChg chg="add del">
          <ac:chgData name="Courtney Balling" userId="180befa3c5445838" providerId="LiveId" clId="{6F590491-A0AE-4A16-948B-47257940FDF0}" dt="2021-06-07T16:55:58.307" v="1167" actId="26606"/>
          <ac:spMkLst>
            <pc:docMk/>
            <pc:sldMk cId="656322942" sldId="286"/>
            <ac:spMk id="28" creationId="{D5B0017B-2ECA-49AF-B397-DC140825DF8D}"/>
          </ac:spMkLst>
        </pc:spChg>
        <pc:spChg chg="add del">
          <ac:chgData name="Courtney Balling" userId="180befa3c5445838" providerId="LiveId" clId="{6F590491-A0AE-4A16-948B-47257940FDF0}" dt="2021-06-07T16:56:59.228" v="1175" actId="26606"/>
          <ac:spMkLst>
            <pc:docMk/>
            <pc:sldMk cId="656322942" sldId="286"/>
            <ac:spMk id="32" creationId="{081EA652-8C6A-4E69-BEB9-170809474553}"/>
          </ac:spMkLst>
        </pc:spChg>
        <pc:spChg chg="add del">
          <ac:chgData name="Courtney Balling" userId="180befa3c5445838" providerId="LiveId" clId="{6F590491-A0AE-4A16-948B-47257940FDF0}" dt="2021-06-07T16:56:59.228" v="1175" actId="26606"/>
          <ac:spMkLst>
            <pc:docMk/>
            <pc:sldMk cId="656322942" sldId="286"/>
            <ac:spMk id="33" creationId="{5298780A-33B9-4EA2-8F67-DE68AD62841B}"/>
          </ac:spMkLst>
        </pc:spChg>
        <pc:spChg chg="add del">
          <ac:chgData name="Courtney Balling" userId="180befa3c5445838" providerId="LiveId" clId="{6F590491-A0AE-4A16-948B-47257940FDF0}" dt="2021-06-07T16:56:59.228" v="1175" actId="26606"/>
          <ac:spMkLst>
            <pc:docMk/>
            <pc:sldMk cId="656322942" sldId="286"/>
            <ac:spMk id="34" creationId="{7F488E8B-4E1E-4402-8935-D4E6C02615C7}"/>
          </ac:spMkLst>
        </pc:spChg>
        <pc:spChg chg="add del">
          <ac:chgData name="Courtney Balling" userId="180befa3c5445838" providerId="LiveId" clId="{6F590491-A0AE-4A16-948B-47257940FDF0}" dt="2021-06-07T17:05:27.562" v="1297"/>
          <ac:spMkLst>
            <pc:docMk/>
            <pc:sldMk cId="656322942" sldId="286"/>
            <ac:spMk id="39" creationId="{C2554CA6-288E-4202-BC52-2E5A8F0C0AED}"/>
          </ac:spMkLst>
        </pc:spChg>
        <pc:spChg chg="add del">
          <ac:chgData name="Courtney Balling" userId="180befa3c5445838" providerId="LiveId" clId="{6F590491-A0AE-4A16-948B-47257940FDF0}" dt="2021-06-07T17:05:27.562" v="1297"/>
          <ac:spMkLst>
            <pc:docMk/>
            <pc:sldMk cId="656322942" sldId="286"/>
            <ac:spMk id="41" creationId="{B10BB131-AC8E-4A8E-A5D1-36260F720C3B}"/>
          </ac:spMkLst>
        </pc:spChg>
        <pc:spChg chg="add del">
          <ac:chgData name="Courtney Balling" userId="180befa3c5445838" providerId="LiveId" clId="{6F590491-A0AE-4A16-948B-47257940FDF0}" dt="2021-06-07T17:05:27.562" v="1297"/>
          <ac:spMkLst>
            <pc:docMk/>
            <pc:sldMk cId="656322942" sldId="286"/>
            <ac:spMk id="43" creationId="{5B7778FC-632E-4DCA-A7CB-0D7731CCF970}"/>
          </ac:spMkLst>
        </pc:spChg>
        <pc:spChg chg="add del">
          <ac:chgData name="Courtney Balling" userId="180befa3c5445838" providerId="LiveId" clId="{6F590491-A0AE-4A16-948B-47257940FDF0}" dt="2021-06-07T17:05:27.562" v="1297"/>
          <ac:spMkLst>
            <pc:docMk/>
            <pc:sldMk cId="656322942" sldId="286"/>
            <ac:spMk id="45" creationId="{FA23A907-97FB-4A8F-880A-DD77401C4296}"/>
          </ac:spMkLst>
        </pc:spChg>
        <pc:grpChg chg="add del">
          <ac:chgData name="Courtney Balling" userId="180befa3c5445838" providerId="LiveId" clId="{6F590491-A0AE-4A16-948B-47257940FDF0}" dt="2021-06-07T16:55:58.307" v="1167" actId="26606"/>
          <ac:grpSpMkLst>
            <pc:docMk/>
            <pc:sldMk cId="656322942" sldId="286"/>
            <ac:grpSpMk id="23" creationId="{AE1C45F0-260A-458C-96ED-C1F6D2151219}"/>
          </ac:grpSpMkLst>
        </pc:grpChg>
        <pc:picChg chg="add del mod">
          <ac:chgData name="Courtney Balling" userId="180befa3c5445838" providerId="LiveId" clId="{6F590491-A0AE-4A16-948B-47257940FDF0}" dt="2021-06-07T17:14:19.259" v="1333" actId="478"/>
          <ac:picMkLst>
            <pc:docMk/>
            <pc:sldMk cId="656322942" sldId="286"/>
            <ac:picMk id="9" creationId="{5F7AEB43-A0EF-4925-A668-FFE77E4FC6D6}"/>
          </ac:picMkLst>
        </pc:picChg>
        <pc:picChg chg="add mod">
          <ac:chgData name="Courtney Balling" userId="180befa3c5445838" providerId="LiveId" clId="{6F590491-A0AE-4A16-948B-47257940FDF0}" dt="2021-06-07T17:14:24.842" v="1335" actId="14100"/>
          <ac:picMkLst>
            <pc:docMk/>
            <pc:sldMk cId="656322942" sldId="286"/>
            <ac:picMk id="1026" creationId="{E739CBDC-870D-488C-A26E-0E9210F1461F}"/>
          </ac:picMkLst>
        </pc:picChg>
        <pc:cxnChg chg="add del">
          <ac:chgData name="Courtney Balling" userId="180befa3c5445838" providerId="LiveId" clId="{6F590491-A0AE-4A16-948B-47257940FDF0}" dt="2021-06-07T16:55:58.307" v="1167" actId="26606"/>
          <ac:cxnSpMkLst>
            <pc:docMk/>
            <pc:sldMk cId="656322942" sldId="286"/>
            <ac:cxnSpMk id="30" creationId="{6CF1BAF6-AD41-4082-B212-8A1F9A2E8779}"/>
          </ac:cxnSpMkLst>
        </pc:cxnChg>
      </pc:sldChg>
      <pc:sldChg chg="addSp delSp modSp mod">
        <pc:chgData name="Courtney Balling" userId="180befa3c5445838" providerId="LiveId" clId="{6F590491-A0AE-4A16-948B-47257940FDF0}" dt="2021-06-07T17:08:24.591" v="1324" actId="14100"/>
        <pc:sldMkLst>
          <pc:docMk/>
          <pc:sldMk cId="1525086120" sldId="287"/>
        </pc:sldMkLst>
        <pc:spChg chg="mod">
          <ac:chgData name="Courtney Balling" userId="180befa3c5445838" providerId="LiveId" clId="{6F590491-A0AE-4A16-948B-47257940FDF0}" dt="2021-06-07T17:06:57.012" v="1311" actId="1076"/>
          <ac:spMkLst>
            <pc:docMk/>
            <pc:sldMk cId="1525086120" sldId="287"/>
            <ac:spMk id="2" creationId="{1670B65C-AF93-4DC8-A1E2-DFFABCCB6BB5}"/>
          </ac:spMkLst>
        </pc:spChg>
        <pc:spChg chg="del">
          <ac:chgData name="Courtney Balling" userId="180befa3c5445838" providerId="LiveId" clId="{6F590491-A0AE-4A16-948B-47257940FDF0}" dt="2021-06-07T16:37:04.377" v="539" actId="478"/>
          <ac:spMkLst>
            <pc:docMk/>
            <pc:sldMk cId="1525086120" sldId="287"/>
            <ac:spMk id="3" creationId="{9BC8847C-E1E2-4228-8A79-98DF19E3E7B0}"/>
          </ac:spMkLst>
        </pc:spChg>
        <pc:spChg chg="add del mod">
          <ac:chgData name="Courtney Balling" userId="180befa3c5445838" providerId="LiveId" clId="{6F590491-A0AE-4A16-948B-47257940FDF0}" dt="2021-06-07T16:46:45.049" v="753" actId="26606"/>
          <ac:spMkLst>
            <pc:docMk/>
            <pc:sldMk cId="1525086120" sldId="287"/>
            <ac:spMk id="7" creationId="{C74EB813-4E8D-4F1F-BF11-B60FA85F133C}"/>
          </ac:spMkLst>
        </pc:spChg>
        <pc:graphicFrameChg chg="add mod modGraphic">
          <ac:chgData name="Courtney Balling" userId="180befa3c5445838" providerId="LiveId" clId="{6F590491-A0AE-4A16-948B-47257940FDF0}" dt="2021-06-07T17:08:24.591" v="1324" actId="14100"/>
          <ac:graphicFrameMkLst>
            <pc:docMk/>
            <pc:sldMk cId="1525086120" sldId="287"/>
            <ac:graphicFrameMk id="9" creationId="{78295AD6-58C5-422C-9410-42B41FFC4E8E}"/>
          </ac:graphicFrameMkLst>
        </pc:graphicFrameChg>
        <pc:picChg chg="add mod ord modCrop">
          <ac:chgData name="Courtney Balling" userId="180befa3c5445838" providerId="LiveId" clId="{6F590491-A0AE-4A16-948B-47257940FDF0}" dt="2021-06-07T16:47:19.592" v="755" actId="1076"/>
          <ac:picMkLst>
            <pc:docMk/>
            <pc:sldMk cId="1525086120" sldId="287"/>
            <ac:picMk id="5" creationId="{0309AB0E-4390-49DE-B1BC-C93036018B9E}"/>
          </ac:picMkLst>
        </pc:picChg>
        <pc:picChg chg="add mod ord modCrop">
          <ac:chgData name="Courtney Balling" userId="180befa3c5445838" providerId="LiveId" clId="{6F590491-A0AE-4A16-948B-47257940FDF0}" dt="2021-06-07T16:40:53.417" v="564" actId="1076"/>
          <ac:picMkLst>
            <pc:docMk/>
            <pc:sldMk cId="1525086120" sldId="287"/>
            <ac:picMk id="6" creationId="{145C96A4-C3C4-4270-A030-D9B1FBF471A0}"/>
          </ac:picMkLst>
        </pc:picChg>
      </pc:sldChg>
      <pc:sldChg chg="delSp modSp mod delDesignElem">
        <pc:chgData name="Courtney Balling" userId="180befa3c5445838" providerId="LiveId" clId="{6F590491-A0AE-4A16-948B-47257940FDF0}" dt="2021-06-07T17:05:28.218" v="1301" actId="27636"/>
        <pc:sldMkLst>
          <pc:docMk/>
          <pc:sldMk cId="3947119029" sldId="288"/>
        </pc:sldMkLst>
        <pc:spChg chg="mod">
          <ac:chgData name="Courtney Balling" userId="180befa3c5445838" providerId="LiveId" clId="{6F590491-A0AE-4A16-948B-47257940FDF0}" dt="2021-06-07T17:05:28.218" v="1301" actId="27636"/>
          <ac:spMkLst>
            <pc:docMk/>
            <pc:sldMk cId="3947119029" sldId="288"/>
            <ac:spMk id="3" creationId="{D2DEE50E-517E-4B1E-AFA2-DB8CF4A2931B}"/>
          </ac:spMkLst>
        </pc:spChg>
        <pc:spChg chg="del">
          <ac:chgData name="Courtney Balling" userId="180befa3c5445838" providerId="LiveId" clId="{6F590491-A0AE-4A16-948B-47257940FDF0}" dt="2021-06-07T17:05:27.562" v="1297"/>
          <ac:spMkLst>
            <pc:docMk/>
            <pc:sldMk cId="3947119029" sldId="288"/>
            <ac:spMk id="15" creationId="{38468727-63BE-4191-B4A6-C30C82C0E986}"/>
          </ac:spMkLst>
        </pc:spChg>
        <pc:spChg chg="del">
          <ac:chgData name="Courtney Balling" userId="180befa3c5445838" providerId="LiveId" clId="{6F590491-A0AE-4A16-948B-47257940FDF0}" dt="2021-06-07T17:05:27.562" v="1297"/>
          <ac:spMkLst>
            <pc:docMk/>
            <pc:sldMk cId="3947119029" sldId="288"/>
            <ac:spMk id="17" creationId="{9D355BB6-1BB8-4828-B246-CFB31742D7B8}"/>
          </ac:spMkLst>
        </pc:spChg>
        <pc:spChg chg="del">
          <ac:chgData name="Courtney Balling" userId="180befa3c5445838" providerId="LiveId" clId="{6F590491-A0AE-4A16-948B-47257940FDF0}" dt="2021-06-07T17:05:27.562" v="1297"/>
          <ac:spMkLst>
            <pc:docMk/>
            <pc:sldMk cId="3947119029" sldId="288"/>
            <ac:spMk id="19" creationId="{CA52A9B9-B2B3-46F0-9D53-0EFF9905BF8F}"/>
          </ac:spMkLst>
        </pc:spChg>
      </pc:sldChg>
      <pc:sldChg chg="addSp modSp new mod modAnim">
        <pc:chgData name="Courtney Balling" userId="180befa3c5445838" providerId="LiveId" clId="{6F590491-A0AE-4A16-948B-47257940FDF0}" dt="2021-06-07T22:06:43.121" v="1357"/>
        <pc:sldMkLst>
          <pc:docMk/>
          <pc:sldMk cId="345861165" sldId="289"/>
        </pc:sldMkLst>
        <pc:spChg chg="mod">
          <ac:chgData name="Courtney Balling" userId="180befa3c5445838" providerId="LiveId" clId="{6F590491-A0AE-4A16-948B-47257940FDF0}" dt="2021-06-07T17:01:46.514" v="1257" actId="1076"/>
          <ac:spMkLst>
            <pc:docMk/>
            <pc:sldMk cId="345861165" sldId="289"/>
            <ac:spMk id="2" creationId="{50354B5F-FCDF-4D32-9236-84EE4F312C28}"/>
          </ac:spMkLst>
        </pc:spChg>
        <pc:spChg chg="add mod">
          <ac:chgData name="Courtney Balling" userId="180befa3c5445838" providerId="LiveId" clId="{6F590491-A0AE-4A16-948B-47257940FDF0}" dt="2021-06-07T17:01:15.167" v="1243" actId="1076"/>
          <ac:spMkLst>
            <pc:docMk/>
            <pc:sldMk cId="345861165" sldId="289"/>
            <ac:spMk id="7" creationId="{A593B095-2FB2-4E3E-BC9C-5E04DE7123D5}"/>
          </ac:spMkLst>
        </pc:spChg>
        <pc:spChg chg="add mod">
          <ac:chgData name="Courtney Balling" userId="180befa3c5445838" providerId="LiveId" clId="{6F590491-A0AE-4A16-948B-47257940FDF0}" dt="2021-06-07T15:40:58.591" v="56" actId="20577"/>
          <ac:spMkLst>
            <pc:docMk/>
            <pc:sldMk cId="345861165" sldId="289"/>
            <ac:spMk id="8" creationId="{42F30289-79C9-4490-8C6B-A593B9778BDB}"/>
          </ac:spMkLst>
        </pc:spChg>
        <pc:grpChg chg="add mod">
          <ac:chgData name="Courtney Balling" userId="180befa3c5445838" providerId="LiveId" clId="{6F590491-A0AE-4A16-948B-47257940FDF0}" dt="2021-06-07T15:40:19.294" v="32" actId="1076"/>
          <ac:grpSpMkLst>
            <pc:docMk/>
            <pc:sldMk cId="345861165" sldId="289"/>
            <ac:grpSpMk id="4" creationId="{440DC62F-1220-443C-9EA2-F46E814ADC2B}"/>
          </ac:grpSpMkLst>
        </pc:grpChg>
        <pc:picChg chg="add mod">
          <ac:chgData name="Courtney Balling" userId="180befa3c5445838" providerId="LiveId" clId="{6F590491-A0AE-4A16-948B-47257940FDF0}" dt="2021-06-07T15:40:27.044" v="33" actId="1076"/>
          <ac:picMkLst>
            <pc:docMk/>
            <pc:sldMk cId="345861165" sldId="289"/>
            <ac:picMk id="3" creationId="{4CAA4671-5334-40A0-9E80-ED7AC14E5EE1}"/>
          </ac:picMkLst>
        </pc:picChg>
        <pc:picChg chg="mod">
          <ac:chgData name="Courtney Balling" userId="180befa3c5445838" providerId="LiveId" clId="{6F590491-A0AE-4A16-948B-47257940FDF0}" dt="2021-06-07T15:39:14.420" v="19"/>
          <ac:picMkLst>
            <pc:docMk/>
            <pc:sldMk cId="345861165" sldId="289"/>
            <ac:picMk id="5" creationId="{F4329F5B-9D1C-4064-8D81-CA124D89BB06}"/>
          </ac:picMkLst>
        </pc:picChg>
        <pc:picChg chg="mod">
          <ac:chgData name="Courtney Balling" userId="180befa3c5445838" providerId="LiveId" clId="{6F590491-A0AE-4A16-948B-47257940FDF0}" dt="2021-06-07T15:39:14.420" v="19"/>
          <ac:picMkLst>
            <pc:docMk/>
            <pc:sldMk cId="345861165" sldId="289"/>
            <ac:picMk id="6" creationId="{D6888998-C10B-40CC-AAFF-D5917761036A}"/>
          </ac:picMkLst>
        </pc:picChg>
      </pc:sldChg>
      <pc:sldChg chg="modSp new del mod">
        <pc:chgData name="Courtney Balling" userId="180befa3c5445838" providerId="LiveId" clId="{6F590491-A0AE-4A16-948B-47257940FDF0}" dt="2021-06-07T16:06:37.443" v="250" actId="2696"/>
        <pc:sldMkLst>
          <pc:docMk/>
          <pc:sldMk cId="2573765534" sldId="290"/>
        </pc:sldMkLst>
        <pc:spChg chg="mod">
          <ac:chgData name="Courtney Balling" userId="180befa3c5445838" providerId="LiveId" clId="{6F590491-A0AE-4A16-948B-47257940FDF0}" dt="2021-06-07T16:05:07.411" v="203" actId="20577"/>
          <ac:spMkLst>
            <pc:docMk/>
            <pc:sldMk cId="2573765534" sldId="290"/>
            <ac:spMk id="2" creationId="{AC46B7CE-72FF-4B42-96B9-8A4A7EC3A5E9}"/>
          </ac:spMkLst>
        </pc:spChg>
        <pc:spChg chg="mod">
          <ac:chgData name="Courtney Balling" userId="180befa3c5445838" providerId="LiveId" clId="{6F590491-A0AE-4A16-948B-47257940FDF0}" dt="2021-06-07T16:05:27.261" v="249" actId="20577"/>
          <ac:spMkLst>
            <pc:docMk/>
            <pc:sldMk cId="2573765534" sldId="290"/>
            <ac:spMk id="3" creationId="{5132B640-2584-4F36-A5BC-1F22159F607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630B9-B165-4C97-838C-6A52CA27D4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1DA9579-31BA-4BE7-8657-6FF9D896C952}">
      <dgm:prSet custT="1"/>
      <dgm:spPr/>
      <dgm:t>
        <a:bodyPr/>
        <a:lstStyle/>
        <a:p>
          <a:r>
            <a:rPr lang="en-US" sz="2400" b="0" i="0" dirty="0"/>
            <a:t>4,129 documented septic systems</a:t>
          </a:r>
          <a:endParaRPr lang="en-US" sz="2400" dirty="0"/>
        </a:p>
      </dgm:t>
    </dgm:pt>
    <dgm:pt modelId="{924D765C-0E33-411A-A34A-6B6061886FE1}" type="parTrans" cxnId="{C1A61C25-2A9B-4E78-A093-90818EE69E1B}">
      <dgm:prSet/>
      <dgm:spPr/>
      <dgm:t>
        <a:bodyPr/>
        <a:lstStyle/>
        <a:p>
          <a:endParaRPr lang="en-US"/>
        </a:p>
      </dgm:t>
    </dgm:pt>
    <dgm:pt modelId="{E0533668-0425-45E7-95E1-14DDCC1B81C6}" type="sibTrans" cxnId="{C1A61C25-2A9B-4E78-A093-90818EE69E1B}">
      <dgm:prSet/>
      <dgm:spPr/>
      <dgm:t>
        <a:bodyPr/>
        <a:lstStyle/>
        <a:p>
          <a:endParaRPr lang="en-US"/>
        </a:p>
      </dgm:t>
    </dgm:pt>
    <dgm:pt modelId="{53538A6F-2E06-46A0-B40D-B32D545C2BF9}">
      <dgm:prSet custT="1"/>
      <dgm:spPr/>
      <dgm:t>
        <a:bodyPr/>
        <a:lstStyle/>
        <a:p>
          <a:r>
            <a:rPr lang="en-US" sz="2400" b="0" i="0" dirty="0"/>
            <a:t>6,599</a:t>
          </a:r>
          <a:r>
            <a:rPr lang="en-US" sz="2400" dirty="0"/>
            <a:t> possible undocumented septic systems </a:t>
          </a:r>
        </a:p>
      </dgm:t>
    </dgm:pt>
    <dgm:pt modelId="{EBA20F8C-D4A5-401B-9224-49338C0F13A7}" type="parTrans" cxnId="{BFDAA663-6DEB-417F-868E-CD68ED3FC1A5}">
      <dgm:prSet/>
      <dgm:spPr/>
      <dgm:t>
        <a:bodyPr/>
        <a:lstStyle/>
        <a:p>
          <a:endParaRPr lang="en-US"/>
        </a:p>
      </dgm:t>
    </dgm:pt>
    <dgm:pt modelId="{B4F25A1C-F606-45B9-9A03-975E525C6095}" type="sibTrans" cxnId="{BFDAA663-6DEB-417F-868E-CD68ED3FC1A5}">
      <dgm:prSet/>
      <dgm:spPr/>
      <dgm:t>
        <a:bodyPr/>
        <a:lstStyle/>
        <a:p>
          <a:endParaRPr lang="en-US"/>
        </a:p>
      </dgm:t>
    </dgm:pt>
    <dgm:pt modelId="{C622CD59-E083-4F27-87C8-9F3940EC97BD}">
      <dgm:prSet custT="1"/>
      <dgm:spPr/>
      <dgm:t>
        <a:bodyPr/>
        <a:lstStyle/>
        <a:p>
          <a:r>
            <a:rPr lang="en-US" sz="1800" dirty="0"/>
            <a:t>Does NOT mean that all systems are unpermitted</a:t>
          </a:r>
        </a:p>
      </dgm:t>
    </dgm:pt>
    <dgm:pt modelId="{18854DC0-E335-425A-8074-E3C69BD993D5}" type="parTrans" cxnId="{9B544EE5-3B00-464C-BA8A-06CDFC779F49}">
      <dgm:prSet/>
      <dgm:spPr/>
      <dgm:t>
        <a:bodyPr/>
        <a:lstStyle/>
        <a:p>
          <a:endParaRPr lang="en-US"/>
        </a:p>
      </dgm:t>
    </dgm:pt>
    <dgm:pt modelId="{6E782B9F-7DCD-45E4-AA0A-4EB0BE36E793}" type="sibTrans" cxnId="{9B544EE5-3B00-464C-BA8A-06CDFC779F49}">
      <dgm:prSet/>
      <dgm:spPr/>
      <dgm:t>
        <a:bodyPr/>
        <a:lstStyle/>
        <a:p>
          <a:endParaRPr lang="en-US"/>
        </a:p>
      </dgm:t>
    </dgm:pt>
    <dgm:pt modelId="{5164F245-D1F0-4460-AA49-951F0338CC41}">
      <dgm:prSet custT="1"/>
      <dgm:spPr/>
      <dgm:t>
        <a:bodyPr/>
        <a:lstStyle/>
        <a:p>
          <a:r>
            <a:rPr lang="en-US" sz="1800" dirty="0"/>
            <a:t>Each county has a significant number of permits that could not be located</a:t>
          </a:r>
        </a:p>
      </dgm:t>
    </dgm:pt>
    <dgm:pt modelId="{1EAE2BFF-8E1D-43EB-9D20-558AF4132B0C}" type="parTrans" cxnId="{663BB4EA-9459-450A-A2D6-E3B938F1E36F}">
      <dgm:prSet/>
      <dgm:spPr/>
      <dgm:t>
        <a:bodyPr/>
        <a:lstStyle/>
        <a:p>
          <a:endParaRPr lang="en-US"/>
        </a:p>
      </dgm:t>
    </dgm:pt>
    <dgm:pt modelId="{E55E074E-13BC-41A0-8B7A-F4C31184C3E3}" type="sibTrans" cxnId="{663BB4EA-9459-450A-A2D6-E3B938F1E36F}">
      <dgm:prSet/>
      <dgm:spPr/>
      <dgm:t>
        <a:bodyPr/>
        <a:lstStyle/>
        <a:p>
          <a:endParaRPr lang="en-US"/>
        </a:p>
      </dgm:t>
    </dgm:pt>
    <dgm:pt modelId="{CAB9FEAA-D359-4902-8DB3-A3D88A0DC663}" type="pres">
      <dgm:prSet presAssocID="{B79630B9-B165-4C97-838C-6A52CA27D406}" presName="linear" presStyleCnt="0">
        <dgm:presLayoutVars>
          <dgm:animLvl val="lvl"/>
          <dgm:resizeHandles val="exact"/>
        </dgm:presLayoutVars>
      </dgm:prSet>
      <dgm:spPr/>
    </dgm:pt>
    <dgm:pt modelId="{E41C0AB5-91EE-471A-8B5A-98CC66B62309}" type="pres">
      <dgm:prSet presAssocID="{91DA9579-31BA-4BE7-8657-6FF9D896C952}" presName="parentText" presStyleLbl="node1" presStyleIdx="0" presStyleCnt="2" custLinFactNeighborX="-65" custLinFactNeighborY="-58669">
        <dgm:presLayoutVars>
          <dgm:chMax val="0"/>
          <dgm:bulletEnabled val="1"/>
        </dgm:presLayoutVars>
      </dgm:prSet>
      <dgm:spPr/>
    </dgm:pt>
    <dgm:pt modelId="{4A4CDD48-B570-4969-97F1-76E9F226A47A}" type="pres">
      <dgm:prSet presAssocID="{E0533668-0425-45E7-95E1-14DDCC1B81C6}" presName="spacer" presStyleCnt="0"/>
      <dgm:spPr/>
    </dgm:pt>
    <dgm:pt modelId="{3117578D-49EE-46A3-BE4D-ABDF10C19FDF}" type="pres">
      <dgm:prSet presAssocID="{53538A6F-2E06-46A0-B40D-B32D545C2BF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92AABB5-F73D-4056-8CA6-9372157E2DCC}" type="pres">
      <dgm:prSet presAssocID="{53538A6F-2E06-46A0-B40D-B32D545C2BF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02A5A0E-0B93-44FE-9599-D3AC9DEB022C}" type="presOf" srcId="{5164F245-D1F0-4460-AA49-951F0338CC41}" destId="{892AABB5-F73D-4056-8CA6-9372157E2DCC}" srcOrd="0" destOrd="1" presId="urn:microsoft.com/office/officeart/2005/8/layout/vList2"/>
    <dgm:cxn modelId="{C1A61C25-2A9B-4E78-A093-90818EE69E1B}" srcId="{B79630B9-B165-4C97-838C-6A52CA27D406}" destId="{91DA9579-31BA-4BE7-8657-6FF9D896C952}" srcOrd="0" destOrd="0" parTransId="{924D765C-0E33-411A-A34A-6B6061886FE1}" sibTransId="{E0533668-0425-45E7-95E1-14DDCC1B81C6}"/>
    <dgm:cxn modelId="{A727283A-411C-4632-A0DF-AD4B99532D02}" type="presOf" srcId="{B79630B9-B165-4C97-838C-6A52CA27D406}" destId="{CAB9FEAA-D359-4902-8DB3-A3D88A0DC663}" srcOrd="0" destOrd="0" presId="urn:microsoft.com/office/officeart/2005/8/layout/vList2"/>
    <dgm:cxn modelId="{54B78A3C-7AE7-44F2-AE4C-8FDD41D2EE99}" type="presOf" srcId="{91DA9579-31BA-4BE7-8657-6FF9D896C952}" destId="{E41C0AB5-91EE-471A-8B5A-98CC66B62309}" srcOrd="0" destOrd="0" presId="urn:microsoft.com/office/officeart/2005/8/layout/vList2"/>
    <dgm:cxn modelId="{BFDAA663-6DEB-417F-868E-CD68ED3FC1A5}" srcId="{B79630B9-B165-4C97-838C-6A52CA27D406}" destId="{53538A6F-2E06-46A0-B40D-B32D545C2BF9}" srcOrd="1" destOrd="0" parTransId="{EBA20F8C-D4A5-401B-9224-49338C0F13A7}" sibTransId="{B4F25A1C-F606-45B9-9A03-975E525C6095}"/>
    <dgm:cxn modelId="{D7FDE951-E78A-40F8-B725-FB1447B6948E}" type="presOf" srcId="{C622CD59-E083-4F27-87C8-9F3940EC97BD}" destId="{892AABB5-F73D-4056-8CA6-9372157E2DCC}" srcOrd="0" destOrd="0" presId="urn:microsoft.com/office/officeart/2005/8/layout/vList2"/>
    <dgm:cxn modelId="{698F3DC2-F515-4ED3-966A-E9E83A4E5AB0}" type="presOf" srcId="{53538A6F-2E06-46A0-B40D-B32D545C2BF9}" destId="{3117578D-49EE-46A3-BE4D-ABDF10C19FDF}" srcOrd="0" destOrd="0" presId="urn:microsoft.com/office/officeart/2005/8/layout/vList2"/>
    <dgm:cxn modelId="{9B544EE5-3B00-464C-BA8A-06CDFC779F49}" srcId="{53538A6F-2E06-46A0-B40D-B32D545C2BF9}" destId="{C622CD59-E083-4F27-87C8-9F3940EC97BD}" srcOrd="0" destOrd="0" parTransId="{18854DC0-E335-425A-8074-E3C69BD993D5}" sibTransId="{6E782B9F-7DCD-45E4-AA0A-4EB0BE36E793}"/>
    <dgm:cxn modelId="{663BB4EA-9459-450A-A2D6-E3B938F1E36F}" srcId="{53538A6F-2E06-46A0-B40D-B32D545C2BF9}" destId="{5164F245-D1F0-4460-AA49-951F0338CC41}" srcOrd="1" destOrd="0" parTransId="{1EAE2BFF-8E1D-43EB-9D20-558AF4132B0C}" sibTransId="{E55E074E-13BC-41A0-8B7A-F4C31184C3E3}"/>
    <dgm:cxn modelId="{15C823EB-4999-4EDA-A7EE-66566AA158BF}" type="presParOf" srcId="{CAB9FEAA-D359-4902-8DB3-A3D88A0DC663}" destId="{E41C0AB5-91EE-471A-8B5A-98CC66B62309}" srcOrd="0" destOrd="0" presId="urn:microsoft.com/office/officeart/2005/8/layout/vList2"/>
    <dgm:cxn modelId="{F03438DB-B562-4A72-93C6-85252BF15437}" type="presParOf" srcId="{CAB9FEAA-D359-4902-8DB3-A3D88A0DC663}" destId="{4A4CDD48-B570-4969-97F1-76E9F226A47A}" srcOrd="1" destOrd="0" presId="urn:microsoft.com/office/officeart/2005/8/layout/vList2"/>
    <dgm:cxn modelId="{E031AE56-5746-4D9C-B116-80E150C59146}" type="presParOf" srcId="{CAB9FEAA-D359-4902-8DB3-A3D88A0DC663}" destId="{3117578D-49EE-46A3-BE4D-ABDF10C19FDF}" srcOrd="2" destOrd="0" presId="urn:microsoft.com/office/officeart/2005/8/layout/vList2"/>
    <dgm:cxn modelId="{1E873975-94B7-4A1D-822F-9DB6BB2EDA51}" type="presParOf" srcId="{CAB9FEAA-D359-4902-8DB3-A3D88A0DC663}" destId="{892AABB5-F73D-4056-8CA6-9372157E2DC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C0AB5-91EE-471A-8B5A-98CC66B62309}">
      <dsp:nvSpPr>
        <dsp:cNvPr id="0" name=""/>
        <dsp:cNvSpPr/>
      </dsp:nvSpPr>
      <dsp:spPr>
        <a:xfrm>
          <a:off x="0" y="517133"/>
          <a:ext cx="4183743" cy="1330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4,129 documented septic systems</a:t>
          </a:r>
          <a:endParaRPr lang="en-US" sz="2400" kern="1200" dirty="0"/>
        </a:p>
      </dsp:txBody>
      <dsp:txXfrm>
        <a:off x="64968" y="582101"/>
        <a:ext cx="4053807" cy="1200939"/>
      </dsp:txXfrm>
    </dsp:sp>
    <dsp:sp modelId="{3117578D-49EE-46A3-BE4D-ABDF10C19FDF}">
      <dsp:nvSpPr>
        <dsp:cNvPr id="0" name=""/>
        <dsp:cNvSpPr/>
      </dsp:nvSpPr>
      <dsp:spPr>
        <a:xfrm>
          <a:off x="0" y="2145036"/>
          <a:ext cx="4183743" cy="1330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6,599</a:t>
          </a:r>
          <a:r>
            <a:rPr lang="en-US" sz="2400" kern="1200" dirty="0"/>
            <a:t> possible undocumented septic systems </a:t>
          </a:r>
        </a:p>
      </dsp:txBody>
      <dsp:txXfrm>
        <a:off x="64968" y="2210004"/>
        <a:ext cx="4053807" cy="1200939"/>
      </dsp:txXfrm>
    </dsp:sp>
    <dsp:sp modelId="{892AABB5-F73D-4056-8CA6-9372157E2DCC}">
      <dsp:nvSpPr>
        <dsp:cNvPr id="0" name=""/>
        <dsp:cNvSpPr/>
      </dsp:nvSpPr>
      <dsp:spPr>
        <a:xfrm>
          <a:off x="0" y="3475911"/>
          <a:ext cx="4183743" cy="1379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83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Does NOT mean that all systems are unpermitted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Each county has a significant number of permits that could not be located</a:t>
          </a:r>
        </a:p>
      </dsp:txBody>
      <dsp:txXfrm>
        <a:off x="0" y="3475911"/>
        <a:ext cx="4183743" cy="1379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92470-A2B3-4CD4-8052-4F28EDF88451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78D4-7606-4100-8F2F-41C3F0DF8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21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Let’s start with what a septic system is and how it works.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Wastewater filters to groundwater, which then flows to surface water or may be extracted from a well. </a:t>
            </a:r>
          </a:p>
          <a:p>
            <a:r>
              <a:rPr lang="en-US" b="1" dirty="0"/>
              <a:t>*animate*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Just as river levels and groundwater levels are correlated (example: baseflow), so are sea levels and groundwater levels in coastal areas. It’s all connected.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 why does this matter?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*animate*</a:t>
            </a:r>
          </a:p>
          <a:p>
            <a:r>
              <a:rPr lang="en-US" dirty="0"/>
              <a:t>Well, coastal areas often have naturally high water tables because they’re low lying, and as sea levels rise, those groundwater levels will rise even more.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BE28F-140A-41FF-B863-B0AE7EAAFD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2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Let’s start with what a septic system is and how it works.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Wastewater filters to groundwater, which then flows to surface water or may be extracted from a well. </a:t>
            </a:r>
          </a:p>
          <a:p>
            <a:r>
              <a:rPr lang="en-US" b="1" dirty="0"/>
              <a:t>*animate*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Just as river levels and groundwater levels are correlated (example: baseflow), so are sea levels and groundwater levels in coastal areas. It’s all connected.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 why does this matter?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*animate*</a:t>
            </a:r>
          </a:p>
          <a:p>
            <a:r>
              <a:rPr lang="en-US" dirty="0"/>
              <a:t>Well, coastal areas often have naturally high water tables because they’re low lying, and as sea levels rise, those groundwater levels will rise even more.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BE28F-140A-41FF-B863-B0AE7EAAFD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28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areas to be mindful of septic tank failures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0DE4D-44F3-4E4A-8E50-C54FF47B21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5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5A77-2C82-4974-99E3-80E1FD74502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F454-F894-4C1F-86EC-B31B1034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6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5A77-2C82-4974-99E3-80E1FD74502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F454-F894-4C1F-86EC-B31B1034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0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5A77-2C82-4974-99E3-80E1FD74502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F454-F894-4C1F-86EC-B31B1034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75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5A77-2C82-4974-99E3-80E1FD74502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F454-F894-4C1F-86EC-B31B1034570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5172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5A77-2C82-4974-99E3-80E1FD74502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F454-F894-4C1F-86EC-B31B1034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19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5A77-2C82-4974-99E3-80E1FD74502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F454-F894-4C1F-86EC-B31B1034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45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5A77-2C82-4974-99E3-80E1FD74502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F454-F894-4C1F-86EC-B31B1034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68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5A77-2C82-4974-99E3-80E1FD74502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F454-F894-4C1F-86EC-B31B1034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9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5A77-2C82-4974-99E3-80E1FD74502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F454-F894-4C1F-86EC-B31B1034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4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5A77-2C82-4974-99E3-80E1FD74502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F454-F894-4C1F-86EC-B31B1034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5A77-2C82-4974-99E3-80E1FD74502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F454-F894-4C1F-86EC-B31B1034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0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5A77-2C82-4974-99E3-80E1FD74502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F454-F894-4C1F-86EC-B31B1034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7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5A77-2C82-4974-99E3-80E1FD74502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F454-F894-4C1F-86EC-B31B1034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3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5A77-2C82-4974-99E3-80E1FD74502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F454-F894-4C1F-86EC-B31B1034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5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5A77-2C82-4974-99E3-80E1FD74502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F454-F894-4C1F-86EC-B31B1034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3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5A77-2C82-4974-99E3-80E1FD74502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F454-F894-4C1F-86EC-B31B1034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9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5A77-2C82-4974-99E3-80E1FD74502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F454-F894-4C1F-86EC-B31B1034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4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D815A77-2C82-4974-99E3-80E1FD74502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6F454-F894-4C1F-86EC-B31B1034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23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Courtney.Balling25@uga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9ED907-714C-4A1A-85E5-EF8E19B76B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Coastal Septic Mapping</a:t>
            </a:r>
            <a:br>
              <a:rPr lang="en-US" dirty="0"/>
            </a:br>
            <a:r>
              <a:rPr lang="en-US" sz="4800" dirty="0"/>
              <a:t>Rationale, Methods, &amp; Applications 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464C4CA-C788-4514-ADFE-282FE94848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1800" dirty="0"/>
              <a:t>Courtney Balling, PhD Student</a:t>
            </a:r>
          </a:p>
          <a:p>
            <a:r>
              <a:rPr lang="en-US" sz="1800" dirty="0"/>
              <a:t>Integrative Conservation &amp; Geography</a:t>
            </a:r>
          </a:p>
          <a:p>
            <a:r>
              <a:rPr lang="en-US" sz="1800" dirty="0"/>
              <a:t>Marine Extension &amp; GA Sea Grant </a:t>
            </a:r>
            <a:r>
              <a:rPr lang="en-US" sz="2800" dirty="0"/>
              <a:t> </a:t>
            </a:r>
          </a:p>
        </p:txBody>
      </p:sp>
      <p:pic>
        <p:nvPicPr>
          <p:cNvPr id="1026" name="Picture 2" descr="Image result for uga icon logo">
            <a:extLst>
              <a:ext uri="{FF2B5EF4-FFF2-40B4-BE49-F238E27FC236}">
                <a16:creationId xmlns:a16="http://schemas.microsoft.com/office/drawing/2014/main" id="{717EFBAE-3C47-4D36-8283-7BED7ABE1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2" y="5859624"/>
            <a:ext cx="808653" cy="80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ga geography logo">
            <a:extLst>
              <a:ext uri="{FF2B5EF4-FFF2-40B4-BE49-F238E27FC236}">
                <a16:creationId xmlns:a16="http://schemas.microsoft.com/office/drawing/2014/main" id="{39E07DAC-C1A6-4C83-BE6F-91E41E0EF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79" y="5859624"/>
            <a:ext cx="3516679" cy="80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ga marine extension logo">
            <a:extLst>
              <a:ext uri="{FF2B5EF4-FFF2-40B4-BE49-F238E27FC236}">
                <a16:creationId xmlns:a16="http://schemas.microsoft.com/office/drawing/2014/main" id="{67050A9B-DF20-4AE3-897E-4212122E4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58" y="5859623"/>
            <a:ext cx="808653" cy="80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5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8CEF9B-EF41-4DA2-91E8-25B35D992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59" r="-2" b="23163"/>
          <a:stretch/>
        </p:blipFill>
        <p:spPr>
          <a:xfrm>
            <a:off x="169712" y="1885736"/>
            <a:ext cx="6973375" cy="46747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21BAB9-E4CC-4104-B6C0-9DE49E4EAB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498" b="14269"/>
          <a:stretch/>
        </p:blipFill>
        <p:spPr>
          <a:xfrm>
            <a:off x="7412851" y="2178227"/>
            <a:ext cx="4506336" cy="3012496"/>
          </a:xfrm>
          <a:prstGeom prst="rect">
            <a:avLst/>
          </a:prstGeom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747F3DD0-5BF7-4EB6-8991-082FEC9808C3}"/>
              </a:ext>
            </a:extLst>
          </p:cNvPr>
          <p:cNvSpPr txBox="1">
            <a:spLocks/>
          </p:cNvSpPr>
          <p:nvPr/>
        </p:nvSpPr>
        <p:spPr>
          <a:xfrm>
            <a:off x="6186619" y="547815"/>
            <a:ext cx="5178960" cy="1680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2000" dirty="0">
              <a:latin typeface="+mn-lt"/>
              <a:ea typeface="+mn-ea"/>
              <a:cs typeface="+mn-cs"/>
            </a:endParaRP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8F35F6ED-6E42-4EAA-A48D-5D41ED26AE45}"/>
              </a:ext>
            </a:extLst>
          </p:cNvPr>
          <p:cNvSpPr txBox="1">
            <a:spLocks/>
          </p:cNvSpPr>
          <p:nvPr/>
        </p:nvSpPr>
        <p:spPr>
          <a:xfrm>
            <a:off x="0" y="5309282"/>
            <a:ext cx="5001768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endParaRPr lang="en-US" sz="2400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0FA6256-B17C-4AEF-96E5-10E603711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13" y="868311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Healthy Fisheries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47A8ADCD-0EDA-44FC-8BA9-339439C7B17D}"/>
              </a:ext>
            </a:extLst>
          </p:cNvPr>
          <p:cNvSpPr txBox="1">
            <a:spLocks/>
          </p:cNvSpPr>
          <p:nvPr/>
        </p:nvSpPr>
        <p:spPr>
          <a:xfrm>
            <a:off x="-913051" y="702274"/>
            <a:ext cx="5001768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endParaRPr lang="en-US" sz="2400" dirty="0"/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5381DB87-10F4-44DC-8847-7727EC9F63C1}"/>
              </a:ext>
            </a:extLst>
          </p:cNvPr>
          <p:cNvSpPr txBox="1">
            <a:spLocks/>
          </p:cNvSpPr>
          <p:nvPr/>
        </p:nvSpPr>
        <p:spPr>
          <a:xfrm>
            <a:off x="6753449" y="5754715"/>
            <a:ext cx="5001768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400" dirty="0"/>
              <a:t>Welstrom.com/Coastal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911E728-FFBE-4B85-9BA4-CA174EA0C5B1}"/>
              </a:ext>
            </a:extLst>
          </p:cNvPr>
          <p:cNvSpPr txBox="1">
            <a:spLocks/>
          </p:cNvSpPr>
          <p:nvPr/>
        </p:nvSpPr>
        <p:spPr>
          <a:xfrm>
            <a:off x="169712" y="330766"/>
            <a:ext cx="3514392" cy="104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Applications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098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C03AAE-67DA-4E9C-BC19-5C9B4FBE9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180" y="419335"/>
            <a:ext cx="6915901" cy="574923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C1BE094-E699-48DE-83CB-BE8082070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19" y="724509"/>
            <a:ext cx="5420153" cy="19758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 &amp; Federal  Funding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97FEC9-705A-4DD4-94D4-74119BE35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88" y="2020595"/>
            <a:ext cx="3096603" cy="3306147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0143AD56-1313-4552-9D32-14EEF1D41EAA}"/>
              </a:ext>
            </a:extLst>
          </p:cNvPr>
          <p:cNvSpPr txBox="1">
            <a:spLocks/>
          </p:cNvSpPr>
          <p:nvPr/>
        </p:nvSpPr>
        <p:spPr>
          <a:xfrm>
            <a:off x="3595116" y="5943091"/>
            <a:ext cx="5001768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400" dirty="0"/>
              <a:t>Welstrom.com/Coastal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E6D9C6-9249-42FD-8DD2-6D9506A80F69}"/>
              </a:ext>
            </a:extLst>
          </p:cNvPr>
          <p:cNvSpPr txBox="1">
            <a:spLocks/>
          </p:cNvSpPr>
          <p:nvPr/>
        </p:nvSpPr>
        <p:spPr>
          <a:xfrm>
            <a:off x="268357" y="5424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Applications</a:t>
            </a:r>
            <a:br>
              <a:rPr lang="en-US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09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9ED907-714C-4A1A-85E5-EF8E19B76B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You!</a:t>
            </a:r>
            <a:br>
              <a:rPr lang="en-US" dirty="0"/>
            </a:br>
            <a:r>
              <a:rPr lang="en-US" sz="3600" dirty="0"/>
              <a:t>Contact: </a:t>
            </a:r>
            <a:r>
              <a:rPr lang="en-US" sz="3600" dirty="0">
                <a:hlinkClick r:id="rId2"/>
              </a:rPr>
              <a:t>Courtney.Balling25@uga.edu</a:t>
            </a:r>
            <a:br>
              <a:rPr lang="en-US" sz="3600" dirty="0"/>
            </a:br>
            <a:r>
              <a:rPr lang="en-US" sz="3600" dirty="0"/>
              <a:t>Visit Welstrom.com/Coastal</a:t>
            </a:r>
            <a:r>
              <a:rPr lang="en-US" dirty="0"/>
              <a:t> </a:t>
            </a:r>
          </a:p>
        </p:txBody>
      </p:sp>
      <p:pic>
        <p:nvPicPr>
          <p:cNvPr id="1026" name="Picture 2" descr="Image result for uga icon logo">
            <a:extLst>
              <a:ext uri="{FF2B5EF4-FFF2-40B4-BE49-F238E27FC236}">
                <a16:creationId xmlns:a16="http://schemas.microsoft.com/office/drawing/2014/main" id="{717EFBAE-3C47-4D36-8283-7BED7ABE1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2" y="5859624"/>
            <a:ext cx="808653" cy="80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ga geography logo">
            <a:extLst>
              <a:ext uri="{FF2B5EF4-FFF2-40B4-BE49-F238E27FC236}">
                <a16:creationId xmlns:a16="http://schemas.microsoft.com/office/drawing/2014/main" id="{39E07DAC-C1A6-4C83-BE6F-91E41E0EF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79" y="5859624"/>
            <a:ext cx="3516679" cy="80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ga marine extension logo">
            <a:extLst>
              <a:ext uri="{FF2B5EF4-FFF2-40B4-BE49-F238E27FC236}">
                <a16:creationId xmlns:a16="http://schemas.microsoft.com/office/drawing/2014/main" id="{67050A9B-DF20-4AE3-897E-4212122E4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58" y="5859623"/>
            <a:ext cx="808653" cy="80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8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6AF606-66B2-476E-87BE-6D079D588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16" y="994664"/>
            <a:ext cx="3958895" cy="1239012"/>
          </a:xfrm>
          <a:prstGeom prst="ellipse">
            <a:avLst/>
          </a:prstGeom>
        </p:spPr>
        <p:txBody>
          <a:bodyPr anchor="ctr">
            <a:noAutofit/>
          </a:bodyPr>
          <a:lstStyle/>
          <a:p>
            <a:br>
              <a:rPr lang="en-US" sz="3600" dirty="0"/>
            </a:br>
            <a:r>
              <a:rPr lang="en-US" dirty="0"/>
              <a:t>Project Rationale </a:t>
            </a:r>
            <a:endParaRPr lang="en-US" sz="3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7870CE-386C-4095-8A8F-68447923E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08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/>
              <a:t>More than 60 million people in the US are served by septic systems (EPA, 2019)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One third of new development is served by septic (EPA, 2019)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4EC8A1-BED5-4F3E-99BC-7B7F9BE7CCD4}"/>
              </a:ext>
            </a:extLst>
          </p:cNvPr>
          <p:cNvGrpSpPr/>
          <p:nvPr/>
        </p:nvGrpSpPr>
        <p:grpSpPr>
          <a:xfrm>
            <a:off x="4901184" y="1586669"/>
            <a:ext cx="6922008" cy="3785246"/>
            <a:chOff x="3973224" y="1317413"/>
            <a:chExt cx="8749884" cy="478480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BFC15C3-005E-4E6D-85A8-5DDD587991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99" b="29477"/>
            <a:stretch/>
          </p:blipFill>
          <p:spPr bwMode="auto">
            <a:xfrm>
              <a:off x="3973224" y="1317413"/>
              <a:ext cx="8024965" cy="478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3EE582-3922-4A7E-BD6A-AB39282B18C1}"/>
                </a:ext>
              </a:extLst>
            </p:cNvPr>
            <p:cNvSpPr txBox="1"/>
            <p:nvPr/>
          </p:nvSpPr>
          <p:spPr>
            <a:xfrm flipH="1">
              <a:off x="10089394" y="5786812"/>
              <a:ext cx="2633714" cy="2769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900"/>
                <a:t>O’Reilly Oaks Environmental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475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16A7DBF4-B1B8-4E79-8620-A25E574A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  <a:prstGeom prst="ellipse">
            <a:avLst/>
          </a:prstGeom>
        </p:spPr>
        <p:txBody>
          <a:bodyPr anchor="ctr">
            <a:noAutofit/>
          </a:bodyPr>
          <a:lstStyle/>
          <a:p>
            <a:br>
              <a:rPr lang="en-US" dirty="0"/>
            </a:br>
            <a:r>
              <a:rPr lang="en-US" dirty="0"/>
              <a:t>Project Rationale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0617AB8-DAD0-4CC1-9A0D-F8A2474D35C3}"/>
              </a:ext>
            </a:extLst>
          </p:cNvPr>
          <p:cNvGrpSpPr/>
          <p:nvPr/>
        </p:nvGrpSpPr>
        <p:grpSpPr>
          <a:xfrm>
            <a:off x="1835611" y="1737360"/>
            <a:ext cx="8511634" cy="4535424"/>
            <a:chOff x="2505528" y="1256227"/>
            <a:chExt cx="10269904" cy="547231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C530204-C52B-4E04-9AF7-74AFA28BE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528" y="1256227"/>
              <a:ext cx="8953047" cy="517038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6F4622-FEFC-48E5-AF21-2423E1738AC6}"/>
                </a:ext>
              </a:extLst>
            </p:cNvPr>
            <p:cNvSpPr txBox="1"/>
            <p:nvPr/>
          </p:nvSpPr>
          <p:spPr>
            <a:xfrm flipH="1">
              <a:off x="10141718" y="6451546"/>
              <a:ext cx="2633714" cy="2769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900"/>
                <a:t>Carl Vinson Institute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753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DEE50E-517E-4B1E-AFA2-DB8CF4A29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12454"/>
            <a:ext cx="2381250" cy="210185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Local Sea Level Rise Projections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0E4A1-6E52-471D-AEA5-79C31DE55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538" y="412454"/>
            <a:ext cx="3243262" cy="2101850"/>
          </a:xfrm>
        </p:spPr>
        <p:txBody>
          <a:bodyPr anchor="ctr">
            <a:normAutofit/>
          </a:bodyPr>
          <a:lstStyle/>
          <a:p>
            <a:r>
              <a:rPr lang="en-US" sz="1700"/>
              <a:t>0.9-1.8 meters (3-6 feet) of rise predicted in GA by 2100 (Hauer, Evans, &amp; Alexander, 2015)</a:t>
            </a:r>
          </a:p>
          <a:p>
            <a:r>
              <a:rPr lang="en-US" sz="1700"/>
              <a:t>Seasonal high tides already creating “nuisance” flooding</a:t>
            </a:r>
            <a:endParaRPr lang="en-US" sz="1700" dirty="0"/>
          </a:p>
        </p:txBody>
      </p:sp>
      <p:pic>
        <p:nvPicPr>
          <p:cNvPr id="6" name="Picture 2" descr="Tide flooding downtown Brunswick">
            <a:extLst>
              <a:ext uri="{FF2B5EF4-FFF2-40B4-BE49-F238E27FC236}">
                <a16:creationId xmlns:a16="http://schemas.microsoft.com/office/drawing/2014/main" id="{E78B0D4E-80D3-4DBA-8FD4-EE0096B43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" b="1663"/>
          <a:stretch/>
        </p:blipFill>
        <p:spPr bwMode="auto">
          <a:xfrm>
            <a:off x="20" y="2959630"/>
            <a:ext cx="6400781" cy="38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867CF3-5868-47EE-88DA-FF25F2DC65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29" r="-1"/>
          <a:stretch/>
        </p:blipFill>
        <p:spPr>
          <a:xfrm>
            <a:off x="6572436" y="1"/>
            <a:ext cx="6200137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FDEE3F-90DF-4282-924B-B3B34C457397}"/>
              </a:ext>
            </a:extLst>
          </p:cNvPr>
          <p:cNvSpPr txBox="1"/>
          <p:nvPr/>
        </p:nvSpPr>
        <p:spPr>
          <a:xfrm>
            <a:off x="11016343" y="6473370"/>
            <a:ext cx="1611086" cy="38462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>
                <a:solidFill>
                  <a:srgbClr val="FFFFFF"/>
                </a:solidFill>
              </a:rPr>
              <a:t>NOAA, 2019</a:t>
            </a:r>
          </a:p>
        </p:txBody>
      </p:sp>
    </p:spTree>
    <p:extLst>
      <p:ext uri="{BB962C8B-B14F-4D97-AF65-F5344CB8AC3E}">
        <p14:creationId xmlns:p14="http://schemas.microsoft.com/office/powerpoint/2010/main" val="3947119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EA719-6579-48A3-8E89-70FEBF07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3200" dirty="0">
                <a:solidFill>
                  <a:srgbClr val="FFFFFF"/>
                </a:solidFill>
              </a:rPr>
              <a:t>Funded through DNR-CRD Coastal Incentive Grants</a:t>
            </a:r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Ongoing effort since 2009</a:t>
            </a:r>
            <a:br>
              <a:rPr lang="en-US" sz="3200">
                <a:solidFill>
                  <a:srgbClr val="FFFFFF"/>
                </a:solidFill>
              </a:rPr>
            </a:b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210D2-D7FC-4D53-B477-38CA62E75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r>
              <a:rPr lang="en-US" sz="2000"/>
              <a:t>Counties mapped</a:t>
            </a:r>
          </a:p>
          <a:p>
            <a:pPr lvl="1"/>
            <a:r>
              <a:rPr lang="en-US" sz="2000"/>
              <a:t>Camden </a:t>
            </a:r>
          </a:p>
          <a:p>
            <a:pPr lvl="1"/>
            <a:r>
              <a:rPr lang="en-US" sz="2000"/>
              <a:t>Glynn</a:t>
            </a:r>
          </a:p>
          <a:p>
            <a:pPr lvl="1"/>
            <a:r>
              <a:rPr lang="en-US" sz="2000"/>
              <a:t>Mcintosh </a:t>
            </a:r>
          </a:p>
          <a:p>
            <a:pPr lvl="1"/>
            <a:r>
              <a:rPr lang="en-US" sz="2000"/>
              <a:t>Liberty</a:t>
            </a:r>
          </a:p>
          <a:p>
            <a:pPr lvl="1"/>
            <a:r>
              <a:rPr lang="en-US" sz="2000"/>
              <a:t>Bryan</a:t>
            </a:r>
          </a:p>
          <a:p>
            <a:pPr lvl="1"/>
            <a:r>
              <a:rPr lang="en-US" sz="2000"/>
              <a:t>Chatham</a:t>
            </a:r>
          </a:p>
          <a:p>
            <a:pPr lvl="1"/>
            <a:r>
              <a:rPr lang="en-US" sz="2000"/>
              <a:t>Effingham</a:t>
            </a:r>
          </a:p>
          <a:p>
            <a:pPr lvl="1"/>
            <a:r>
              <a:rPr lang="en-US" sz="2000"/>
              <a:t>Wayne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F6493-3227-4071-84A3-9F124CBBB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r>
              <a:rPr lang="en-US" sz="2000"/>
              <a:t>Counties in progress</a:t>
            </a:r>
          </a:p>
          <a:p>
            <a:pPr lvl="1"/>
            <a:r>
              <a:rPr lang="en-US" sz="2000"/>
              <a:t>Brantley*</a:t>
            </a:r>
          </a:p>
          <a:p>
            <a:pPr lvl="1"/>
            <a:r>
              <a:rPr lang="en-US" sz="2000"/>
              <a:t>Charlton*</a:t>
            </a:r>
          </a:p>
          <a:p>
            <a:pPr marL="457200" lvl="1" indent="0">
              <a:buNone/>
            </a:pPr>
            <a:r>
              <a:rPr lang="en-US" sz="2000"/>
              <a:t>*will be finished by September 2021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2CE732D-E648-45E2-81AD-A916A274A15F}"/>
              </a:ext>
            </a:extLst>
          </p:cNvPr>
          <p:cNvSpPr txBox="1">
            <a:spLocks/>
          </p:cNvSpPr>
          <p:nvPr/>
        </p:nvSpPr>
        <p:spPr>
          <a:xfrm>
            <a:off x="346389" y="231345"/>
            <a:ext cx="3540441" cy="6189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Project History </a:t>
            </a:r>
          </a:p>
        </p:txBody>
      </p:sp>
    </p:spTree>
    <p:extLst>
      <p:ext uri="{BB962C8B-B14F-4D97-AF65-F5344CB8AC3E}">
        <p14:creationId xmlns:p14="http://schemas.microsoft.com/office/powerpoint/2010/main" val="3551225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392B60-799E-43DC-A8A3-19EA51DC4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49" y="453257"/>
            <a:ext cx="3894745" cy="8385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Methodology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97FB3A-69FC-4CB1-89BF-A06A076C1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650773" cy="4936187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All septic records pre-2009 are paper copies only</a:t>
            </a:r>
          </a:p>
          <a:p>
            <a:r>
              <a:rPr lang="en-US" sz="2600" dirty="0"/>
              <a:t>Historic septic records are identified by PIN, address, or owner</a:t>
            </a:r>
          </a:p>
          <a:p>
            <a:pPr lvl="1"/>
            <a:r>
              <a:rPr lang="en-US" sz="2200" dirty="0"/>
              <a:t>Older records are difficult to locate</a:t>
            </a:r>
          </a:p>
          <a:p>
            <a:r>
              <a:rPr lang="en-US" sz="2600" dirty="0"/>
              <a:t>Information from paper records is entered into Digital </a:t>
            </a:r>
            <a:r>
              <a:rPr lang="en-US" sz="2600"/>
              <a:t>Health Department and mapped</a:t>
            </a:r>
            <a:endParaRPr lang="en-US" sz="2600" dirty="0"/>
          </a:p>
          <a:p>
            <a:pPr lvl="1"/>
            <a:r>
              <a:rPr lang="en-US" sz="2200" dirty="0"/>
              <a:t>Includes system age and size, depth to groundwater, etc. </a:t>
            </a:r>
          </a:p>
          <a:p>
            <a:r>
              <a:rPr lang="en-US" sz="2600" dirty="0"/>
              <a:t>Welstrom.com/Coastal updates from Digital Health Department every 24 hours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Why all that wasted time and energy!?! | Brick and Tree">
            <a:extLst>
              <a:ext uri="{FF2B5EF4-FFF2-40B4-BE49-F238E27FC236}">
                <a16:creationId xmlns:a16="http://schemas.microsoft.com/office/drawing/2014/main" id="{E739CBDC-870D-488C-A26E-0E9210F14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74" y="1789198"/>
            <a:ext cx="2297840" cy="435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32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309AB0E-4390-49DE-B1BC-C93036018B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6" b="22751"/>
          <a:stretch/>
        </p:blipFill>
        <p:spPr>
          <a:xfrm>
            <a:off x="4141508" y="0"/>
            <a:ext cx="7960214" cy="6562408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145C96A4-C3C4-4270-A030-D9B1FBF471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76" r="50000" b="-7711"/>
          <a:stretch/>
        </p:blipFill>
        <p:spPr>
          <a:xfrm>
            <a:off x="9735893" y="147796"/>
            <a:ext cx="2365829" cy="18635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70B65C-AF93-4DC8-A1E2-DFFABCCB6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74" y="186507"/>
            <a:ext cx="4183743" cy="1325563"/>
          </a:xfrm>
        </p:spPr>
        <p:txBody>
          <a:bodyPr/>
          <a:lstStyle/>
          <a:p>
            <a:r>
              <a:rPr lang="en-US" dirty="0"/>
              <a:t>Camden County Results</a:t>
            </a: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78295AD6-58C5-422C-9410-42B41FFC4E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9475290"/>
              </p:ext>
            </p:extLst>
          </p:nvPr>
        </p:nvGraphicFramePr>
        <p:xfrm>
          <a:off x="90278" y="1189482"/>
          <a:ext cx="4183743" cy="5482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5086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54B5F-FCDF-4D32-9236-84EE4F312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850"/>
            <a:ext cx="10515600" cy="1325563"/>
          </a:xfrm>
        </p:spPr>
        <p:txBody>
          <a:bodyPr/>
          <a:lstStyle/>
          <a:p>
            <a:r>
              <a:rPr lang="en-US" sz="4400" dirty="0"/>
              <a:t>Applications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AA4671-5334-40A0-9E80-ED7AC14E5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8" y="1516239"/>
            <a:ext cx="5648577" cy="476118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40DC62F-1220-443C-9EA2-F46E814ADC2B}"/>
              </a:ext>
            </a:extLst>
          </p:cNvPr>
          <p:cNvGrpSpPr/>
          <p:nvPr/>
        </p:nvGrpSpPr>
        <p:grpSpPr>
          <a:xfrm>
            <a:off x="6342744" y="1516240"/>
            <a:ext cx="5490028" cy="4761187"/>
            <a:chOff x="6096000" y="408385"/>
            <a:chExt cx="4818743" cy="398693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329F5B-9D1C-4064-8D81-CA124D89B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408385"/>
              <a:ext cx="4818743" cy="398693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6888998-C10B-40CC-AAFF-D59177610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4396" y="558421"/>
              <a:ext cx="1098494" cy="1371600"/>
            </a:xfrm>
            <a:prstGeom prst="rect">
              <a:avLst/>
            </a:prstGeom>
          </p:spPr>
        </p:pic>
      </p:grpSp>
      <p:sp>
        <p:nvSpPr>
          <p:cNvPr id="7" name="Title 3">
            <a:extLst>
              <a:ext uri="{FF2B5EF4-FFF2-40B4-BE49-F238E27FC236}">
                <a16:creationId xmlns:a16="http://schemas.microsoft.com/office/drawing/2014/main" id="{A593B095-2FB2-4E3E-BC9C-5E04DE7123D5}"/>
              </a:ext>
            </a:extLst>
          </p:cNvPr>
          <p:cNvSpPr txBox="1">
            <a:spLocks/>
          </p:cNvSpPr>
          <p:nvPr/>
        </p:nvSpPr>
        <p:spPr>
          <a:xfrm>
            <a:off x="132520" y="580573"/>
            <a:ext cx="724893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400" dirty="0"/>
              <a:t>Targeted Monitoring of High density septic sites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2F30289-79C9-4490-8C6B-A593B9778BDB}"/>
              </a:ext>
            </a:extLst>
          </p:cNvPr>
          <p:cNvSpPr txBox="1">
            <a:spLocks/>
          </p:cNvSpPr>
          <p:nvPr/>
        </p:nvSpPr>
        <p:spPr>
          <a:xfrm>
            <a:off x="3595116" y="5841491"/>
            <a:ext cx="5001768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400" dirty="0"/>
              <a:t>Welstrom.com/Coastal</a:t>
            </a:r>
          </a:p>
        </p:txBody>
      </p:sp>
    </p:spTree>
    <p:extLst>
      <p:ext uri="{BB962C8B-B14F-4D97-AF65-F5344CB8AC3E}">
        <p14:creationId xmlns:p14="http://schemas.microsoft.com/office/powerpoint/2010/main" val="34586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3534E-0392-491A-A91A-CADF8B81E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9" y="4644584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Groundwater Quality &amp; Public Health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91E101-0CB6-42CB-9847-5DFDE34EF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40" y="1049632"/>
            <a:ext cx="3857404" cy="32057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1B7407-0307-4E59-B5D1-08825EB63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096" y="1049632"/>
            <a:ext cx="3857404" cy="32461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CB1904-4D31-4EB2-A164-DF000F703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29" y="1049632"/>
            <a:ext cx="3747127" cy="32369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128689-FEFC-4CA2-B67D-7750BA8E4A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0593" y="4464437"/>
            <a:ext cx="2095500" cy="2076450"/>
          </a:xfrm>
          <a:prstGeom prst="rect">
            <a:avLst/>
          </a:prstGeom>
        </p:spPr>
      </p:pic>
      <p:sp>
        <p:nvSpPr>
          <p:cNvPr id="26" name="Title 3">
            <a:extLst>
              <a:ext uri="{FF2B5EF4-FFF2-40B4-BE49-F238E27FC236}">
                <a16:creationId xmlns:a16="http://schemas.microsoft.com/office/drawing/2014/main" id="{6017A1F8-3915-448A-BA22-F8E273CD86E0}"/>
              </a:ext>
            </a:extLst>
          </p:cNvPr>
          <p:cNvSpPr txBox="1">
            <a:spLocks/>
          </p:cNvSpPr>
          <p:nvPr/>
        </p:nvSpPr>
        <p:spPr>
          <a:xfrm>
            <a:off x="3595116" y="5841491"/>
            <a:ext cx="5001768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400" dirty="0"/>
              <a:t>Welstrom.com/Coastal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8476C4A-E167-4239-87C9-E8E4BAC388A1}"/>
              </a:ext>
            </a:extLst>
          </p:cNvPr>
          <p:cNvSpPr txBox="1">
            <a:spLocks/>
          </p:cNvSpPr>
          <p:nvPr/>
        </p:nvSpPr>
        <p:spPr>
          <a:xfrm>
            <a:off x="838200" y="3698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Applications</a:t>
            </a:r>
            <a:br>
              <a:rPr lang="en-US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0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177</TotalTime>
  <Words>529</Words>
  <Application>Microsoft Office PowerPoint</Application>
  <PresentationFormat>Widescreen</PresentationFormat>
  <Paragraphs>73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</vt:lpstr>
      <vt:lpstr>Coastal Septic Mapping Rationale, Methods, &amp; Applications </vt:lpstr>
      <vt:lpstr> Project Rationale </vt:lpstr>
      <vt:lpstr> Project Rationale </vt:lpstr>
      <vt:lpstr>Local Sea Level Rise Projections  </vt:lpstr>
      <vt:lpstr>Funded through DNR-CRD Coastal Incentive Grants  Ongoing effort since 2009 </vt:lpstr>
      <vt:lpstr>Methodology</vt:lpstr>
      <vt:lpstr>Camden County Results</vt:lpstr>
      <vt:lpstr>Applications </vt:lpstr>
      <vt:lpstr>Groundwater Quality &amp; Public Health  </vt:lpstr>
      <vt:lpstr>Healthy Fisheries</vt:lpstr>
      <vt:lpstr>State &amp; Federal  Funding </vt:lpstr>
      <vt:lpstr>Thank You! Contact: Courtney.Balling25@uga.edu Visit Welstrom.com/Coastal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Melissa Balling</dc:creator>
  <cp:lastModifiedBy>Courtney Melissa Balling</cp:lastModifiedBy>
  <cp:revision>5</cp:revision>
  <dcterms:created xsi:type="dcterms:W3CDTF">2021-06-07T14:31:37Z</dcterms:created>
  <dcterms:modified xsi:type="dcterms:W3CDTF">2021-06-07T22:07:13Z</dcterms:modified>
</cp:coreProperties>
</file>